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b675a5167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0ab8e4d6b44cb"/>
  </p:sldMasterIdLst>
  <p:sldIdLst>
    <p:sldId xmlns:r="http://schemas.openxmlformats.org/officeDocument/2006/relationships" id="256" r:id="Re0ebb0595ac14586"/>
    <p:sldId xmlns:r="http://schemas.openxmlformats.org/officeDocument/2006/relationships" id="257" r:id="Rc554b32f09234f67"/>
    <p:sldId xmlns:r="http://schemas.openxmlformats.org/officeDocument/2006/relationships" id="258" r:id="Rbc75ec3f9a244d49"/>
    <p:sldId xmlns:r="http://schemas.openxmlformats.org/officeDocument/2006/relationships" id="259" r:id="R5c64231ef1e54470"/>
    <p:sldId xmlns:r="http://schemas.openxmlformats.org/officeDocument/2006/relationships" id="260" r:id="Rdc71c78a248b4d2a"/>
    <p:sldId xmlns:r="http://schemas.openxmlformats.org/officeDocument/2006/relationships" id="261" r:id="Rdfbaf778b2274bfb"/>
    <p:sldId xmlns:r="http://schemas.openxmlformats.org/officeDocument/2006/relationships" id="262" r:id="R46c15c69b3a844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0ab8e4d6b44cb" /><Relationship Type="http://schemas.openxmlformats.org/officeDocument/2006/relationships/slide" Target="/ppt/slides/slide1.xml" Id="Re0ebb0595ac14586" /><Relationship Type="http://schemas.openxmlformats.org/officeDocument/2006/relationships/slide" Target="/ppt/slides/slide2.xml" Id="Rc554b32f09234f67" /><Relationship Type="http://schemas.openxmlformats.org/officeDocument/2006/relationships/slide" Target="/ppt/slides/slide3.xml" Id="Rbc75ec3f9a244d49" /><Relationship Type="http://schemas.openxmlformats.org/officeDocument/2006/relationships/slide" Target="/ppt/slides/slide4.xml" Id="R5c64231ef1e54470" /><Relationship Type="http://schemas.openxmlformats.org/officeDocument/2006/relationships/slide" Target="/ppt/slides/slide5.xml" Id="Rdc71c78a248b4d2a" /><Relationship Type="http://schemas.openxmlformats.org/officeDocument/2006/relationships/slide" Target="/ppt/slides/slide6.xml" Id="Rdfbaf778b2274bfb" /><Relationship Type="http://schemas.openxmlformats.org/officeDocument/2006/relationships/slide" Target="/ppt/slides/slide7.xml" Id="R46c15c69b3a844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057c9599141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4b2b9fb57423a" /><Relationship Type="http://schemas.openxmlformats.org/officeDocument/2006/relationships/theme" Target="/ppt/slideMasters/theme/theme1.xml" Id="R11043a4c084f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44b2b9fb57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2e448ceb542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bfc08710a4c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2451e4c064d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55639f2914c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727a18fde44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0dd4feedc49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244cc6b3c4a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OTERVIKA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OTERVIKA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50 227 000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47 977 747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MARIANNE 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SIGNAR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Signar Berg-Hansen, Otervikveien 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