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7b2104d0a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d5a247ad44fd1"/>
  </p:sldMasterIdLst>
  <p:sldIdLst>
    <p:sldId xmlns:r="http://schemas.openxmlformats.org/officeDocument/2006/relationships" id="256" r:id="Ra2780288abbb45b0"/>
    <p:sldId xmlns:r="http://schemas.openxmlformats.org/officeDocument/2006/relationships" id="257" r:id="R04d4f2f6c6e24dc6"/>
    <p:sldId xmlns:r="http://schemas.openxmlformats.org/officeDocument/2006/relationships" id="258" r:id="R5bfaa7b917274b89"/>
    <p:sldId xmlns:r="http://schemas.openxmlformats.org/officeDocument/2006/relationships" id="259" r:id="Re2a2a4b2dc9d4278"/>
    <p:sldId xmlns:r="http://schemas.openxmlformats.org/officeDocument/2006/relationships" id="260" r:id="R648454200404494c"/>
    <p:sldId xmlns:r="http://schemas.openxmlformats.org/officeDocument/2006/relationships" id="261" r:id="Rc98556c4bf3f43c3"/>
    <p:sldId xmlns:r="http://schemas.openxmlformats.org/officeDocument/2006/relationships" id="262" r:id="R28acfa14c690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d5a247ad44fd1" /><Relationship Type="http://schemas.openxmlformats.org/officeDocument/2006/relationships/slide" Target="/ppt/slides/slide1.xml" Id="Ra2780288abbb45b0" /><Relationship Type="http://schemas.openxmlformats.org/officeDocument/2006/relationships/slide" Target="/ppt/slides/slide2.xml" Id="R04d4f2f6c6e24dc6" /><Relationship Type="http://schemas.openxmlformats.org/officeDocument/2006/relationships/slide" Target="/ppt/slides/slide3.xml" Id="R5bfaa7b917274b89" /><Relationship Type="http://schemas.openxmlformats.org/officeDocument/2006/relationships/slide" Target="/ppt/slides/slide4.xml" Id="Re2a2a4b2dc9d4278" /><Relationship Type="http://schemas.openxmlformats.org/officeDocument/2006/relationships/slide" Target="/ppt/slides/slide5.xml" Id="R648454200404494c" /><Relationship Type="http://schemas.openxmlformats.org/officeDocument/2006/relationships/slide" Target="/ppt/slides/slide6.xml" Id="Rc98556c4bf3f43c3" /><Relationship Type="http://schemas.openxmlformats.org/officeDocument/2006/relationships/slide" Target="/ppt/slides/slide7.xml" Id="R28acfa14c690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2498fb14a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1438c205e4f88" /><Relationship Type="http://schemas.openxmlformats.org/officeDocument/2006/relationships/theme" Target="/ppt/slideMasters/theme/theme1.xml" Id="R9da5ac5ac62b4a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f1438c205e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962897a2a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18c9b64d2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b3e18bcdd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3dc6be19a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2522d68b0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df4f19a1947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fd071c9cf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83 387 455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83 543 890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