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3aa3c72e1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d16a2f8194b6f"/>
  </p:sldMasterIdLst>
  <p:sldIdLst>
    <p:sldId xmlns:r="http://schemas.openxmlformats.org/officeDocument/2006/relationships" id="256" r:id="R82bbcd00017f4970"/>
    <p:sldId xmlns:r="http://schemas.openxmlformats.org/officeDocument/2006/relationships" id="257" r:id="Rddbe569fc6a34d1d"/>
    <p:sldId xmlns:r="http://schemas.openxmlformats.org/officeDocument/2006/relationships" id="258" r:id="Rdb40547536094e49"/>
    <p:sldId xmlns:r="http://schemas.openxmlformats.org/officeDocument/2006/relationships" id="259" r:id="Rcd8b605bbf9841d9"/>
    <p:sldId xmlns:r="http://schemas.openxmlformats.org/officeDocument/2006/relationships" id="260" r:id="R2ca8a03a31c24411"/>
    <p:sldId xmlns:r="http://schemas.openxmlformats.org/officeDocument/2006/relationships" id="261" r:id="R3cad9dfb13ee4ab0"/>
    <p:sldId xmlns:r="http://schemas.openxmlformats.org/officeDocument/2006/relationships" id="262" r:id="R8bfae0e07675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d16a2f8194b6f" /><Relationship Type="http://schemas.openxmlformats.org/officeDocument/2006/relationships/slide" Target="/ppt/slides/slide1.xml" Id="R82bbcd00017f4970" /><Relationship Type="http://schemas.openxmlformats.org/officeDocument/2006/relationships/slide" Target="/ppt/slides/slide2.xml" Id="Rddbe569fc6a34d1d" /><Relationship Type="http://schemas.openxmlformats.org/officeDocument/2006/relationships/slide" Target="/ppt/slides/slide3.xml" Id="Rdb40547536094e49" /><Relationship Type="http://schemas.openxmlformats.org/officeDocument/2006/relationships/slide" Target="/ppt/slides/slide4.xml" Id="Rcd8b605bbf9841d9" /><Relationship Type="http://schemas.openxmlformats.org/officeDocument/2006/relationships/slide" Target="/ppt/slides/slide5.xml" Id="R2ca8a03a31c24411" /><Relationship Type="http://schemas.openxmlformats.org/officeDocument/2006/relationships/slide" Target="/ppt/slides/slide6.xml" Id="R3cad9dfb13ee4ab0" /><Relationship Type="http://schemas.openxmlformats.org/officeDocument/2006/relationships/slide" Target="/ppt/slides/slide7.xml" Id="R8bfae0e07675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f339ae166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318c0be84e2a" /><Relationship Type="http://schemas.openxmlformats.org/officeDocument/2006/relationships/theme" Target="/ppt/slideMasters/theme/theme1.xml" Id="R054a19cf50d9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9318c0be8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9d67bd0d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e5082d4c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b98bc479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678fd401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88bbdffd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d5758bda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6fe4f26a0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