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f3699c0254d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8445e96df4d98"/>
  </p:sldMasterIdLst>
  <p:sldIdLst>
    <p:sldId xmlns:r="http://schemas.openxmlformats.org/officeDocument/2006/relationships" id="256" r:id="R4742fca208f34652"/>
    <p:sldId xmlns:r="http://schemas.openxmlformats.org/officeDocument/2006/relationships" id="257" r:id="Re3fe18c258bc40e3"/>
    <p:sldId xmlns:r="http://schemas.openxmlformats.org/officeDocument/2006/relationships" id="258" r:id="R54ee31ab1fbd40e6"/>
    <p:sldId xmlns:r="http://schemas.openxmlformats.org/officeDocument/2006/relationships" id="259" r:id="Re8ec72ede36b4455"/>
    <p:sldId xmlns:r="http://schemas.openxmlformats.org/officeDocument/2006/relationships" id="260" r:id="R628a0a8b4a534e82"/>
    <p:sldId xmlns:r="http://schemas.openxmlformats.org/officeDocument/2006/relationships" id="261" r:id="R701f75bcc9b64dbb"/>
    <p:sldId xmlns:r="http://schemas.openxmlformats.org/officeDocument/2006/relationships" id="262" r:id="Rb28c0f76b13f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8445e96df4d98" /><Relationship Type="http://schemas.openxmlformats.org/officeDocument/2006/relationships/slide" Target="/ppt/slides/slide1.xml" Id="R4742fca208f34652" /><Relationship Type="http://schemas.openxmlformats.org/officeDocument/2006/relationships/slide" Target="/ppt/slides/slide2.xml" Id="Re3fe18c258bc40e3" /><Relationship Type="http://schemas.openxmlformats.org/officeDocument/2006/relationships/slide" Target="/ppt/slides/slide3.xml" Id="R54ee31ab1fbd40e6" /><Relationship Type="http://schemas.openxmlformats.org/officeDocument/2006/relationships/slide" Target="/ppt/slides/slide4.xml" Id="Re8ec72ede36b4455" /><Relationship Type="http://schemas.openxmlformats.org/officeDocument/2006/relationships/slide" Target="/ppt/slides/slide5.xml" Id="R628a0a8b4a534e82" /><Relationship Type="http://schemas.openxmlformats.org/officeDocument/2006/relationships/slide" Target="/ppt/slides/slide6.xml" Id="R701f75bcc9b64dbb" /><Relationship Type="http://schemas.openxmlformats.org/officeDocument/2006/relationships/slide" Target="/ppt/slides/slide7.xml" Id="Rb28c0f76b13f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1925cba94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02a1ef46d4aa6" /><Relationship Type="http://schemas.openxmlformats.org/officeDocument/2006/relationships/theme" Target="/ppt/slideMasters/theme/theme1.xml" Id="R6f01c19e7b12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02a1ef46d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29844f9c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f1e618bd9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40a889178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0a2c1901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fd1bf9ed3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a09332631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8a9770211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