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f51c82e2d344a4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34b06da64664f3d"/>
  </p:sldMasterIdLst>
  <p:sldIdLst>
    <p:sldId xmlns:r="http://schemas.openxmlformats.org/officeDocument/2006/relationships" id="256" r:id="R9bab10fc1cb84a42"/>
    <p:sldId xmlns:r="http://schemas.openxmlformats.org/officeDocument/2006/relationships" id="257" r:id="Re2562366340e4ad3"/>
    <p:sldId xmlns:r="http://schemas.openxmlformats.org/officeDocument/2006/relationships" id="258" r:id="R093c2abf589c4bd2"/>
    <p:sldId xmlns:r="http://schemas.openxmlformats.org/officeDocument/2006/relationships" id="259" r:id="R8fe0c3d18e7e43dc"/>
    <p:sldId xmlns:r="http://schemas.openxmlformats.org/officeDocument/2006/relationships" id="260" r:id="R1934610acfc04a50"/>
    <p:sldId xmlns:r="http://schemas.openxmlformats.org/officeDocument/2006/relationships" id="261" r:id="R765fd972386a40a4"/>
    <p:sldId xmlns:r="http://schemas.openxmlformats.org/officeDocument/2006/relationships" id="262" r:id="R271ad2eff8d6498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34b06da64664f3d" /><Relationship Type="http://schemas.openxmlformats.org/officeDocument/2006/relationships/slide" Target="/ppt/slides/slide1.xml" Id="R9bab10fc1cb84a42" /><Relationship Type="http://schemas.openxmlformats.org/officeDocument/2006/relationships/slide" Target="/ppt/slides/slide2.xml" Id="Re2562366340e4ad3" /><Relationship Type="http://schemas.openxmlformats.org/officeDocument/2006/relationships/slide" Target="/ppt/slides/slide3.xml" Id="R093c2abf589c4bd2" /><Relationship Type="http://schemas.openxmlformats.org/officeDocument/2006/relationships/slide" Target="/ppt/slides/slide4.xml" Id="R8fe0c3d18e7e43dc" /><Relationship Type="http://schemas.openxmlformats.org/officeDocument/2006/relationships/slide" Target="/ppt/slides/slide5.xml" Id="R1934610acfc04a50" /><Relationship Type="http://schemas.openxmlformats.org/officeDocument/2006/relationships/slide" Target="/ppt/slides/slide6.xml" Id="R765fd972386a40a4" /><Relationship Type="http://schemas.openxmlformats.org/officeDocument/2006/relationships/slide" Target="/ppt/slides/slide7.xml" Id="R271ad2eff8d6498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2114ff7f668493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2e7e845d9f4a71" /><Relationship Type="http://schemas.openxmlformats.org/officeDocument/2006/relationships/theme" Target="/ppt/slideMasters/theme/theme1.xml" Id="R37c236b1ed6b4a9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02e7e845d9f4a7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0b006e9c244e1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e6f2cb253c476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7ea105f93d43f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da3627ce78467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4726091a2a4aa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ca0c7e781a42b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465b877ead4d5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MANCAVE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MANCAVE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MANCAVE HOLDING AS ble etablert [år] og holder til i Ås.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MANCAVE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MANCAVE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MANCAVE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−34 231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−34 170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95 340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151 765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MANCAVE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HOLMEN JOHAN BLYTT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MANCAVE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Høgskoleveien 21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1433 Ås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924 313 633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MANCAVE HOLDING AS</a:t>
            </a:r>
          </a:p>
        </p:txBody>
      </p:sp>
    </p:spTree>
  </p:cSld>
  <p:clrMapOvr>
    <a:masterClrMapping xmlns:a="http://schemas.openxmlformats.org/drawingml/2006/main"/>
  </p:clrMapOvr>
</p:sld>
</file>