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8f49e3fde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093d909a54aa8"/>
  </p:sldMasterIdLst>
  <p:sldIdLst>
    <p:sldId xmlns:r="http://schemas.openxmlformats.org/officeDocument/2006/relationships" id="256" r:id="Re6f9eeab251047e4"/>
    <p:sldId xmlns:r="http://schemas.openxmlformats.org/officeDocument/2006/relationships" id="257" r:id="R2795955d351b4e34"/>
    <p:sldId xmlns:r="http://schemas.openxmlformats.org/officeDocument/2006/relationships" id="258" r:id="Rfeb2d21b19854639"/>
    <p:sldId xmlns:r="http://schemas.openxmlformats.org/officeDocument/2006/relationships" id="259" r:id="R05a62354d2d14b29"/>
    <p:sldId xmlns:r="http://schemas.openxmlformats.org/officeDocument/2006/relationships" id="260" r:id="R2b4d82de592648b8"/>
    <p:sldId xmlns:r="http://schemas.openxmlformats.org/officeDocument/2006/relationships" id="261" r:id="Rc3819aebf0e94a9e"/>
    <p:sldId xmlns:r="http://schemas.openxmlformats.org/officeDocument/2006/relationships" id="262" r:id="R7e32ba0d21a4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093d909a54aa8" /><Relationship Type="http://schemas.openxmlformats.org/officeDocument/2006/relationships/slide" Target="/ppt/slides/slide1.xml" Id="Re6f9eeab251047e4" /><Relationship Type="http://schemas.openxmlformats.org/officeDocument/2006/relationships/slide" Target="/ppt/slides/slide2.xml" Id="R2795955d351b4e34" /><Relationship Type="http://schemas.openxmlformats.org/officeDocument/2006/relationships/slide" Target="/ppt/slides/slide3.xml" Id="Rfeb2d21b19854639" /><Relationship Type="http://schemas.openxmlformats.org/officeDocument/2006/relationships/slide" Target="/ppt/slides/slide4.xml" Id="R05a62354d2d14b29" /><Relationship Type="http://schemas.openxmlformats.org/officeDocument/2006/relationships/slide" Target="/ppt/slides/slide5.xml" Id="R2b4d82de592648b8" /><Relationship Type="http://schemas.openxmlformats.org/officeDocument/2006/relationships/slide" Target="/ppt/slides/slide6.xml" Id="Rc3819aebf0e94a9e" /><Relationship Type="http://schemas.openxmlformats.org/officeDocument/2006/relationships/slide" Target="/ppt/slides/slide7.xml" Id="R7e32ba0d21a4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93755cb2f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17ec7a9da439b" /><Relationship Type="http://schemas.openxmlformats.org/officeDocument/2006/relationships/theme" Target="/ppt/slideMasters/theme/theme1.xml" Id="Rd7ca4e20b14d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17ec7a9da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4e85730c6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fca16407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6d3553bc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80f0cb18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7077fa692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5d7643db9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3652aa976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