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a22771b3e549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9139ce1c8340bf"/>
  </p:sldMasterIdLst>
  <p:sldIdLst>
    <p:sldId xmlns:r="http://schemas.openxmlformats.org/officeDocument/2006/relationships" id="256" r:id="Rb86b0293a6864c32"/>
    <p:sldId xmlns:r="http://schemas.openxmlformats.org/officeDocument/2006/relationships" id="257" r:id="R48c420e0f6024031"/>
    <p:sldId xmlns:r="http://schemas.openxmlformats.org/officeDocument/2006/relationships" id="258" r:id="Rc40d68b68cf54f1a"/>
    <p:sldId xmlns:r="http://schemas.openxmlformats.org/officeDocument/2006/relationships" id="259" r:id="R780cfc47b82a4bd5"/>
    <p:sldId xmlns:r="http://schemas.openxmlformats.org/officeDocument/2006/relationships" id="260" r:id="R3209837977534e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9139ce1c8340bf" /><Relationship Type="http://schemas.openxmlformats.org/officeDocument/2006/relationships/slide" Target="/ppt/slides/slide1.xml" Id="Rb86b0293a6864c32" /><Relationship Type="http://schemas.openxmlformats.org/officeDocument/2006/relationships/slide" Target="/ppt/slides/slide2.xml" Id="R48c420e0f6024031" /><Relationship Type="http://schemas.openxmlformats.org/officeDocument/2006/relationships/slide" Target="/ppt/slides/slide3.xml" Id="Rc40d68b68cf54f1a" /><Relationship Type="http://schemas.openxmlformats.org/officeDocument/2006/relationships/slide" Target="/ppt/slides/slide4.xml" Id="R780cfc47b82a4bd5" /><Relationship Type="http://schemas.openxmlformats.org/officeDocument/2006/relationships/slide" Target="/ppt/slides/slide5.xml" Id="R3209837977534e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d110142c2840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97822adf64ec6" /><Relationship Type="http://schemas.openxmlformats.org/officeDocument/2006/relationships/theme" Target="/ppt/slideMasters/theme/theme1.xml" Id="R1d27e34a448447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997822adf64e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3cd2c1f354c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ee2c16f6542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176058b8746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c266f8d5f47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df15f52784a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PLUS-PLUS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PLUS-PLUS A/S ble etablert [år] og holder til i Dk-4300 Holbæk.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Borupvej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Dk-4300 Holbæk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924 329 378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