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adfab61ca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431f80e0547f6"/>
  </p:sldMasterIdLst>
  <p:sldIdLst>
    <p:sldId xmlns:r="http://schemas.openxmlformats.org/officeDocument/2006/relationships" id="256" r:id="Ree7145e5e77244b7"/>
    <p:sldId xmlns:r="http://schemas.openxmlformats.org/officeDocument/2006/relationships" id="257" r:id="Rb14c9a4e48f847b7"/>
    <p:sldId xmlns:r="http://schemas.openxmlformats.org/officeDocument/2006/relationships" id="258" r:id="Rd7660b9121674710"/>
    <p:sldId xmlns:r="http://schemas.openxmlformats.org/officeDocument/2006/relationships" id="259" r:id="Rde8fa25aaa8e46ad"/>
    <p:sldId xmlns:r="http://schemas.openxmlformats.org/officeDocument/2006/relationships" id="260" r:id="R7649b9d15e1c4aff"/>
    <p:sldId xmlns:r="http://schemas.openxmlformats.org/officeDocument/2006/relationships" id="261" r:id="Rf6a261986804452b"/>
    <p:sldId xmlns:r="http://schemas.openxmlformats.org/officeDocument/2006/relationships" id="262" r:id="Red12ae5f21fe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431f80e0547f6" /><Relationship Type="http://schemas.openxmlformats.org/officeDocument/2006/relationships/slide" Target="/ppt/slides/slide1.xml" Id="Ree7145e5e77244b7" /><Relationship Type="http://schemas.openxmlformats.org/officeDocument/2006/relationships/slide" Target="/ppt/slides/slide2.xml" Id="Rb14c9a4e48f847b7" /><Relationship Type="http://schemas.openxmlformats.org/officeDocument/2006/relationships/slide" Target="/ppt/slides/slide3.xml" Id="Rd7660b9121674710" /><Relationship Type="http://schemas.openxmlformats.org/officeDocument/2006/relationships/slide" Target="/ppt/slides/slide4.xml" Id="Rde8fa25aaa8e46ad" /><Relationship Type="http://schemas.openxmlformats.org/officeDocument/2006/relationships/slide" Target="/ppt/slides/slide5.xml" Id="R7649b9d15e1c4aff" /><Relationship Type="http://schemas.openxmlformats.org/officeDocument/2006/relationships/slide" Target="/ppt/slides/slide6.xml" Id="Rf6a261986804452b" /><Relationship Type="http://schemas.openxmlformats.org/officeDocument/2006/relationships/slide" Target="/ppt/slides/slide7.xml" Id="Red12ae5f21fe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f2492ed04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290d67a24107" /><Relationship Type="http://schemas.openxmlformats.org/officeDocument/2006/relationships/theme" Target="/ppt/slideMasters/theme/theme1.xml" Id="R92efb801fc05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c290d67a2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bee4042df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3e5d5610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49355507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1d1c67d248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b327a2d0845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681214675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4a073fc2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HAVNERAAS OVERSEAS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HAVNERAAS OVERSEAS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6 345 679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HAVNERAAS ANDERS FAKSVÅG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Tollinspektør Flors gate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HAVNERAAS OVERSEAS AS</a:t>
            </a:r>
          </a:p>
        </p:txBody>
      </p:sp>
    </p:spTree>
  </p:cSld>
  <p:clrMapOvr>
    <a:masterClrMapping xmlns:a="http://schemas.openxmlformats.org/drawingml/2006/main"/>
  </p:clrMapOvr>
</p:sld>
</file>