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ac05950c7343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090683b83a4e22"/>
  </p:sldMasterIdLst>
  <p:sldIdLst>
    <p:sldId xmlns:r="http://schemas.openxmlformats.org/officeDocument/2006/relationships" id="256" r:id="Rd7f27f8eefb1459b"/>
    <p:sldId xmlns:r="http://schemas.openxmlformats.org/officeDocument/2006/relationships" id="257" r:id="Rdb1a0fd7e49041bb"/>
    <p:sldId xmlns:r="http://schemas.openxmlformats.org/officeDocument/2006/relationships" id="258" r:id="R31da48b9bd304bab"/>
    <p:sldId xmlns:r="http://schemas.openxmlformats.org/officeDocument/2006/relationships" id="259" r:id="R8a29e70d464942bc"/>
    <p:sldId xmlns:r="http://schemas.openxmlformats.org/officeDocument/2006/relationships" id="260" r:id="R3cf3126f759a40ea"/>
    <p:sldId xmlns:r="http://schemas.openxmlformats.org/officeDocument/2006/relationships" id="261" r:id="R2361889e599f40e5"/>
    <p:sldId xmlns:r="http://schemas.openxmlformats.org/officeDocument/2006/relationships" id="262" r:id="R636a4874478d46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090683b83a4e22" /><Relationship Type="http://schemas.openxmlformats.org/officeDocument/2006/relationships/slide" Target="/ppt/slides/slide1.xml" Id="Rd7f27f8eefb1459b" /><Relationship Type="http://schemas.openxmlformats.org/officeDocument/2006/relationships/slide" Target="/ppt/slides/slide2.xml" Id="Rdb1a0fd7e49041bb" /><Relationship Type="http://schemas.openxmlformats.org/officeDocument/2006/relationships/slide" Target="/ppt/slides/slide3.xml" Id="R31da48b9bd304bab" /><Relationship Type="http://schemas.openxmlformats.org/officeDocument/2006/relationships/slide" Target="/ppt/slides/slide4.xml" Id="R8a29e70d464942bc" /><Relationship Type="http://schemas.openxmlformats.org/officeDocument/2006/relationships/slide" Target="/ppt/slides/slide5.xml" Id="R3cf3126f759a40ea" /><Relationship Type="http://schemas.openxmlformats.org/officeDocument/2006/relationships/slide" Target="/ppt/slides/slide6.xml" Id="R2361889e599f40e5" /><Relationship Type="http://schemas.openxmlformats.org/officeDocument/2006/relationships/slide" Target="/ppt/slides/slide7.xml" Id="R636a4874478d46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691cfc66954d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fdd2e41d546c6" /><Relationship Type="http://schemas.openxmlformats.org/officeDocument/2006/relationships/theme" Target="/ppt/slideMasters/theme/theme1.xml" Id="R93bdee71d7cd4e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7fdd2e41d546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24c2112fe41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ed95d4d4e43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896070a5b40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418be99a042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57b4e917448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b5eeb7ff54c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9a153cd3049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TBINVEST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TBINVEST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1 027 663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1 029 233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BRÅTHEN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Trine Bråthen, Nerby terrasse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2819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924 367 628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