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d9dd7378e4c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09bbedd6ab4050"/>
  </p:sldMasterIdLst>
  <p:sldIdLst>
    <p:sldId xmlns:r="http://schemas.openxmlformats.org/officeDocument/2006/relationships" id="256" r:id="R48910424720545b8"/>
    <p:sldId xmlns:r="http://schemas.openxmlformats.org/officeDocument/2006/relationships" id="257" r:id="R0d4d606d926b4d14"/>
    <p:sldId xmlns:r="http://schemas.openxmlformats.org/officeDocument/2006/relationships" id="258" r:id="R92f28d4a97e44854"/>
    <p:sldId xmlns:r="http://schemas.openxmlformats.org/officeDocument/2006/relationships" id="259" r:id="R0325597ab10f4d9a"/>
    <p:sldId xmlns:r="http://schemas.openxmlformats.org/officeDocument/2006/relationships" id="260" r:id="Rfc243dff62fb41be"/>
    <p:sldId xmlns:r="http://schemas.openxmlformats.org/officeDocument/2006/relationships" id="261" r:id="R37877d36e49d436f"/>
    <p:sldId xmlns:r="http://schemas.openxmlformats.org/officeDocument/2006/relationships" id="262" r:id="R44cae68657e4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9bbedd6ab4050" /><Relationship Type="http://schemas.openxmlformats.org/officeDocument/2006/relationships/slide" Target="/ppt/slides/slide1.xml" Id="R48910424720545b8" /><Relationship Type="http://schemas.openxmlformats.org/officeDocument/2006/relationships/slide" Target="/ppt/slides/slide2.xml" Id="R0d4d606d926b4d14" /><Relationship Type="http://schemas.openxmlformats.org/officeDocument/2006/relationships/slide" Target="/ppt/slides/slide3.xml" Id="R92f28d4a97e44854" /><Relationship Type="http://schemas.openxmlformats.org/officeDocument/2006/relationships/slide" Target="/ppt/slides/slide4.xml" Id="R0325597ab10f4d9a" /><Relationship Type="http://schemas.openxmlformats.org/officeDocument/2006/relationships/slide" Target="/ppt/slides/slide5.xml" Id="Rfc243dff62fb41be" /><Relationship Type="http://schemas.openxmlformats.org/officeDocument/2006/relationships/slide" Target="/ppt/slides/slide6.xml" Id="R37877d36e49d436f" /><Relationship Type="http://schemas.openxmlformats.org/officeDocument/2006/relationships/slide" Target="/ppt/slides/slide7.xml" Id="R44cae68657e4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bb6a2093b4e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5dd89ed584cad" /><Relationship Type="http://schemas.openxmlformats.org/officeDocument/2006/relationships/theme" Target="/ppt/slideMasters/theme/theme1.xml" Id="R39dab27045be4d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d5dd89ed584c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0fd58bb8043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194e5031e4e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c23fb47cd49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7410ea0ce40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b3e08d9b24c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fa22c171b43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bd2bf0e3040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ØKONOMIPARTNER1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ØKONOMIPARTNER1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5 038 717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446 220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1 407 614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EJAK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924 374 160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ØKONOMIPARTNER1 AS</a:t>
            </a:r>
          </a:p>
        </p:txBody>
      </p:sp>
    </p:spTree>
  </p:cSld>
  <p:clrMapOvr>
    <a:masterClrMapping xmlns:a="http://schemas.openxmlformats.org/drawingml/2006/main"/>
  </p:clrMapOvr>
</p:sld>
</file>