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1ecc9c6153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4e6035b8f4b85"/>
  </p:sldMasterIdLst>
  <p:sldIdLst>
    <p:sldId xmlns:r="http://schemas.openxmlformats.org/officeDocument/2006/relationships" id="256" r:id="R7a6d8d73d65e4915"/>
    <p:sldId xmlns:r="http://schemas.openxmlformats.org/officeDocument/2006/relationships" id="257" r:id="R6a5d3405cb9341fc"/>
    <p:sldId xmlns:r="http://schemas.openxmlformats.org/officeDocument/2006/relationships" id="258" r:id="R285b5698d68b4848"/>
    <p:sldId xmlns:r="http://schemas.openxmlformats.org/officeDocument/2006/relationships" id="259" r:id="R684ebf3c25fc4a4d"/>
    <p:sldId xmlns:r="http://schemas.openxmlformats.org/officeDocument/2006/relationships" id="260" r:id="Rc0f7fbb5d1764729"/>
    <p:sldId xmlns:r="http://schemas.openxmlformats.org/officeDocument/2006/relationships" id="261" r:id="R15b6992b788c45e2"/>
    <p:sldId xmlns:r="http://schemas.openxmlformats.org/officeDocument/2006/relationships" id="262" r:id="R75dd9570968d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4e6035b8f4b85" /><Relationship Type="http://schemas.openxmlformats.org/officeDocument/2006/relationships/slide" Target="/ppt/slides/slide1.xml" Id="R7a6d8d73d65e4915" /><Relationship Type="http://schemas.openxmlformats.org/officeDocument/2006/relationships/slide" Target="/ppt/slides/slide2.xml" Id="R6a5d3405cb9341fc" /><Relationship Type="http://schemas.openxmlformats.org/officeDocument/2006/relationships/slide" Target="/ppt/slides/slide3.xml" Id="R285b5698d68b4848" /><Relationship Type="http://schemas.openxmlformats.org/officeDocument/2006/relationships/slide" Target="/ppt/slides/slide4.xml" Id="R684ebf3c25fc4a4d" /><Relationship Type="http://schemas.openxmlformats.org/officeDocument/2006/relationships/slide" Target="/ppt/slides/slide5.xml" Id="Rc0f7fbb5d1764729" /><Relationship Type="http://schemas.openxmlformats.org/officeDocument/2006/relationships/slide" Target="/ppt/slides/slide6.xml" Id="R15b6992b788c45e2" /><Relationship Type="http://schemas.openxmlformats.org/officeDocument/2006/relationships/slide" Target="/ppt/slides/slide7.xml" Id="R75dd9570968d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81c974e44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d7b38d3b54d5a" /><Relationship Type="http://schemas.openxmlformats.org/officeDocument/2006/relationships/theme" Target="/ppt/slideMasters/theme/theme1.xml" Id="R8044ed1e07b346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d7b38d3b5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55d911cdf43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52f9ba687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a2381f90e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43c48da9a48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39d5fedb440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ae31e8932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e23cf1c28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1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1 325 525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2 356 835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HÅKON SAMUELSEN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1 AS</a:t>
            </a:r>
          </a:p>
        </p:txBody>
      </p:sp>
    </p:spTree>
  </p:cSld>
  <p:clrMapOvr>
    <a:masterClrMapping xmlns:a="http://schemas.openxmlformats.org/drawingml/2006/main"/>
  </p:clrMapOvr>
</p:sld>
</file>