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b59ca3f87a4f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9a22f4be0044b5"/>
  </p:sldMasterIdLst>
  <p:sldIdLst>
    <p:sldId xmlns:r="http://schemas.openxmlformats.org/officeDocument/2006/relationships" id="256" r:id="R34ca16aabccf485f"/>
    <p:sldId xmlns:r="http://schemas.openxmlformats.org/officeDocument/2006/relationships" id="257" r:id="Rec67b7875ea7425f"/>
    <p:sldId xmlns:r="http://schemas.openxmlformats.org/officeDocument/2006/relationships" id="258" r:id="Rf185ea940ad94603"/>
    <p:sldId xmlns:r="http://schemas.openxmlformats.org/officeDocument/2006/relationships" id="259" r:id="R98dd9ab26fc84276"/>
    <p:sldId xmlns:r="http://schemas.openxmlformats.org/officeDocument/2006/relationships" id="260" r:id="Rc56b8b27e6544727"/>
    <p:sldId xmlns:r="http://schemas.openxmlformats.org/officeDocument/2006/relationships" id="261" r:id="Rf2a9612dc66040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9a22f4be0044b5" /><Relationship Type="http://schemas.openxmlformats.org/officeDocument/2006/relationships/slide" Target="/ppt/slides/slide1.xml" Id="R34ca16aabccf485f" /><Relationship Type="http://schemas.openxmlformats.org/officeDocument/2006/relationships/slide" Target="/ppt/slides/slide2.xml" Id="Rec67b7875ea7425f" /><Relationship Type="http://schemas.openxmlformats.org/officeDocument/2006/relationships/slide" Target="/ppt/slides/slide3.xml" Id="Rf185ea940ad94603" /><Relationship Type="http://schemas.openxmlformats.org/officeDocument/2006/relationships/slide" Target="/ppt/slides/slide4.xml" Id="R98dd9ab26fc84276" /><Relationship Type="http://schemas.openxmlformats.org/officeDocument/2006/relationships/slide" Target="/ppt/slides/slide5.xml" Id="Rc56b8b27e6544727" /><Relationship Type="http://schemas.openxmlformats.org/officeDocument/2006/relationships/slide" Target="/ppt/slides/slide6.xml" Id="Rf2a9612dc66040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2883d065dc46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7ffe8c56954626" /><Relationship Type="http://schemas.openxmlformats.org/officeDocument/2006/relationships/theme" Target="/ppt/slideMasters/theme/theme1.xml" Id="Rf42f8c70e19e47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7ffe8c569546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fb2495a88444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4d06c8de942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6db48c985744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78afbc6a2b40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1fb866dd9c4d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4bdf85919a41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NYHAVN 3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NYHAVN 3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NYHAVN 3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NYHAVN 3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NYHAVN 3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NYHAVN 3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veg 63C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4250 Kopervik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924 379 421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NYHAVN 3 AS</a:t>
            </a:r>
          </a:p>
        </p:txBody>
      </p:sp>
    </p:spTree>
  </p:cSld>
  <p:clrMapOvr>
    <a:masterClrMapping xmlns:a="http://schemas.openxmlformats.org/drawingml/2006/main"/>
  </p:clrMapOvr>
</p:sld>
</file>