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779c276d90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3c5b1782140ce"/>
  </p:sldMasterIdLst>
  <p:sldIdLst>
    <p:sldId xmlns:r="http://schemas.openxmlformats.org/officeDocument/2006/relationships" id="256" r:id="R658c2e134afa4515"/>
    <p:sldId xmlns:r="http://schemas.openxmlformats.org/officeDocument/2006/relationships" id="257" r:id="Rdda261a461914358"/>
    <p:sldId xmlns:r="http://schemas.openxmlformats.org/officeDocument/2006/relationships" id="258" r:id="R79f47b6f2f9a4718"/>
    <p:sldId xmlns:r="http://schemas.openxmlformats.org/officeDocument/2006/relationships" id="259" r:id="Rd891bf4d09d14203"/>
    <p:sldId xmlns:r="http://schemas.openxmlformats.org/officeDocument/2006/relationships" id="260" r:id="R7649a00dba5443ac"/>
    <p:sldId xmlns:r="http://schemas.openxmlformats.org/officeDocument/2006/relationships" id="261" r:id="R8504866b69eb4f37"/>
    <p:sldId xmlns:r="http://schemas.openxmlformats.org/officeDocument/2006/relationships" id="262" r:id="Rbb1298c225a5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3c5b1782140ce" /><Relationship Type="http://schemas.openxmlformats.org/officeDocument/2006/relationships/slide" Target="/ppt/slides/slide1.xml" Id="R658c2e134afa4515" /><Relationship Type="http://schemas.openxmlformats.org/officeDocument/2006/relationships/slide" Target="/ppt/slides/slide2.xml" Id="Rdda261a461914358" /><Relationship Type="http://schemas.openxmlformats.org/officeDocument/2006/relationships/slide" Target="/ppt/slides/slide3.xml" Id="R79f47b6f2f9a4718" /><Relationship Type="http://schemas.openxmlformats.org/officeDocument/2006/relationships/slide" Target="/ppt/slides/slide4.xml" Id="Rd891bf4d09d14203" /><Relationship Type="http://schemas.openxmlformats.org/officeDocument/2006/relationships/slide" Target="/ppt/slides/slide5.xml" Id="R7649a00dba5443ac" /><Relationship Type="http://schemas.openxmlformats.org/officeDocument/2006/relationships/slide" Target="/ppt/slides/slide6.xml" Id="R8504866b69eb4f37" /><Relationship Type="http://schemas.openxmlformats.org/officeDocument/2006/relationships/slide" Target="/ppt/slides/slide7.xml" Id="Rbb1298c225a5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e81d9a575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fe5c31b5344f2" /><Relationship Type="http://schemas.openxmlformats.org/officeDocument/2006/relationships/theme" Target="/ppt/slideMasters/theme/theme1.xml" Id="R39a1b60e07f24a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fe5c31b53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7015e20ba46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264ba21cf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12d465ea240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99899d12f43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b201480d946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f6882f8c145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8103c07d948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NYHAVN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3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2 349 131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EMILY SAMUELSEN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3 AS</a:t>
            </a:r>
          </a:p>
        </p:txBody>
      </p:sp>
    </p:spTree>
  </p:cSld>
  <p:clrMapOvr>
    <a:masterClrMapping xmlns:a="http://schemas.openxmlformats.org/drawingml/2006/main"/>
  </p:clrMapOvr>
</p:sld>
</file>