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99e3a355b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0218e98474049"/>
  </p:sldMasterIdLst>
  <p:sldIdLst>
    <p:sldId xmlns:r="http://schemas.openxmlformats.org/officeDocument/2006/relationships" id="256" r:id="R2ee324f3611e4aa2"/>
    <p:sldId xmlns:r="http://schemas.openxmlformats.org/officeDocument/2006/relationships" id="257" r:id="R42e5dd1184964502"/>
    <p:sldId xmlns:r="http://schemas.openxmlformats.org/officeDocument/2006/relationships" id="258" r:id="R4cacf4b16c8f45b5"/>
    <p:sldId xmlns:r="http://schemas.openxmlformats.org/officeDocument/2006/relationships" id="259" r:id="Rbc536e28964e4c39"/>
    <p:sldId xmlns:r="http://schemas.openxmlformats.org/officeDocument/2006/relationships" id="260" r:id="R30f119fc6b614321"/>
    <p:sldId xmlns:r="http://schemas.openxmlformats.org/officeDocument/2006/relationships" id="261" r:id="Raed4e0c2036049ed"/>
    <p:sldId xmlns:r="http://schemas.openxmlformats.org/officeDocument/2006/relationships" id="262" r:id="Rf2bd9a4edcfb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0218e98474049" /><Relationship Type="http://schemas.openxmlformats.org/officeDocument/2006/relationships/slide" Target="/ppt/slides/slide1.xml" Id="R2ee324f3611e4aa2" /><Relationship Type="http://schemas.openxmlformats.org/officeDocument/2006/relationships/slide" Target="/ppt/slides/slide2.xml" Id="R42e5dd1184964502" /><Relationship Type="http://schemas.openxmlformats.org/officeDocument/2006/relationships/slide" Target="/ppt/slides/slide3.xml" Id="R4cacf4b16c8f45b5" /><Relationship Type="http://schemas.openxmlformats.org/officeDocument/2006/relationships/slide" Target="/ppt/slides/slide4.xml" Id="Rbc536e28964e4c39" /><Relationship Type="http://schemas.openxmlformats.org/officeDocument/2006/relationships/slide" Target="/ppt/slides/slide5.xml" Id="R30f119fc6b614321" /><Relationship Type="http://schemas.openxmlformats.org/officeDocument/2006/relationships/slide" Target="/ppt/slides/slide6.xml" Id="Raed4e0c2036049ed" /><Relationship Type="http://schemas.openxmlformats.org/officeDocument/2006/relationships/slide" Target="/ppt/slides/slide7.xml" Id="Rf2bd9a4edcfb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43043e746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73b01a4f4faa" /><Relationship Type="http://schemas.openxmlformats.org/officeDocument/2006/relationships/theme" Target="/ppt/slideMasters/theme/theme1.xml" Id="Rb515947bb125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b73b01a4f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33d57cb98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41252995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8bfa2ed0b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5468d553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a1735dd56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8e7b7d746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2b7f212ba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2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2 360 313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SAMUELSEN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2 AS</a:t>
            </a:r>
          </a:p>
        </p:txBody>
      </p:sp>
    </p:spTree>
  </p:cSld>
  <p:clrMapOvr>
    <a:masterClrMapping xmlns:a="http://schemas.openxmlformats.org/drawingml/2006/main"/>
  </p:clrMapOvr>
</p:sld>
</file>