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b376fb301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e18a7b2d1b4c5f"/>
  </p:sldMasterIdLst>
  <p:sldIdLst>
    <p:sldId xmlns:r="http://schemas.openxmlformats.org/officeDocument/2006/relationships" id="256" r:id="R2b4f57420d27411d"/>
    <p:sldId xmlns:r="http://schemas.openxmlformats.org/officeDocument/2006/relationships" id="257" r:id="R61d94230f3f64910"/>
    <p:sldId xmlns:r="http://schemas.openxmlformats.org/officeDocument/2006/relationships" id="258" r:id="R40bdb6c393d146ab"/>
    <p:sldId xmlns:r="http://schemas.openxmlformats.org/officeDocument/2006/relationships" id="259" r:id="R8513686181fe4a5d"/>
    <p:sldId xmlns:r="http://schemas.openxmlformats.org/officeDocument/2006/relationships" id="260" r:id="Rfc2825b4b4074b20"/>
    <p:sldId xmlns:r="http://schemas.openxmlformats.org/officeDocument/2006/relationships" id="261" r:id="R78d2874fc5ed4e61"/>
    <p:sldId xmlns:r="http://schemas.openxmlformats.org/officeDocument/2006/relationships" id="262" r:id="R6d5e1ce3a8d4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18a7b2d1b4c5f" /><Relationship Type="http://schemas.openxmlformats.org/officeDocument/2006/relationships/slide" Target="/ppt/slides/slide1.xml" Id="R2b4f57420d27411d" /><Relationship Type="http://schemas.openxmlformats.org/officeDocument/2006/relationships/slide" Target="/ppt/slides/slide2.xml" Id="R61d94230f3f64910" /><Relationship Type="http://schemas.openxmlformats.org/officeDocument/2006/relationships/slide" Target="/ppt/slides/slide3.xml" Id="R40bdb6c393d146ab" /><Relationship Type="http://schemas.openxmlformats.org/officeDocument/2006/relationships/slide" Target="/ppt/slides/slide4.xml" Id="R8513686181fe4a5d" /><Relationship Type="http://schemas.openxmlformats.org/officeDocument/2006/relationships/slide" Target="/ppt/slides/slide5.xml" Id="Rfc2825b4b4074b20" /><Relationship Type="http://schemas.openxmlformats.org/officeDocument/2006/relationships/slide" Target="/ppt/slides/slide6.xml" Id="R78d2874fc5ed4e61" /><Relationship Type="http://schemas.openxmlformats.org/officeDocument/2006/relationships/slide" Target="/ppt/slides/slide7.xml" Id="R6d5e1ce3a8d4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1ee20edfc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94ac7bac4f28" /><Relationship Type="http://schemas.openxmlformats.org/officeDocument/2006/relationships/theme" Target="/ppt/slideMasters/theme/theme1.xml" Id="R99cd2b62214c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f94ac7bac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1129cd7b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c2e6fd2c845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52970f48c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23c9418b0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4d2c31ce8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bc1ca1a42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d269424b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 ACCOUNTING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Kontorhuset, 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ole@limbe.no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