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7693ffd571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abb2c9660c469f"/>
  </p:sldMasterIdLst>
  <p:sldIdLst>
    <p:sldId xmlns:r="http://schemas.openxmlformats.org/officeDocument/2006/relationships" id="256" r:id="R271d2a904554479b"/>
    <p:sldId xmlns:r="http://schemas.openxmlformats.org/officeDocument/2006/relationships" id="257" r:id="Rec7c51d144394e04"/>
    <p:sldId xmlns:r="http://schemas.openxmlformats.org/officeDocument/2006/relationships" id="258" r:id="R8b79275293d547a3"/>
    <p:sldId xmlns:r="http://schemas.openxmlformats.org/officeDocument/2006/relationships" id="259" r:id="R0cd9bd2277104c01"/>
    <p:sldId xmlns:r="http://schemas.openxmlformats.org/officeDocument/2006/relationships" id="260" r:id="R9310bc7421b042ec"/>
    <p:sldId xmlns:r="http://schemas.openxmlformats.org/officeDocument/2006/relationships" id="261" r:id="R5c5cad052cf04b08"/>
    <p:sldId xmlns:r="http://schemas.openxmlformats.org/officeDocument/2006/relationships" id="262" r:id="Ra404bfe6b0ba4c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bb2c9660c469f" /><Relationship Type="http://schemas.openxmlformats.org/officeDocument/2006/relationships/slide" Target="/ppt/slides/slide1.xml" Id="R271d2a904554479b" /><Relationship Type="http://schemas.openxmlformats.org/officeDocument/2006/relationships/slide" Target="/ppt/slides/slide2.xml" Id="Rec7c51d144394e04" /><Relationship Type="http://schemas.openxmlformats.org/officeDocument/2006/relationships/slide" Target="/ppt/slides/slide3.xml" Id="R8b79275293d547a3" /><Relationship Type="http://schemas.openxmlformats.org/officeDocument/2006/relationships/slide" Target="/ppt/slides/slide4.xml" Id="R0cd9bd2277104c01" /><Relationship Type="http://schemas.openxmlformats.org/officeDocument/2006/relationships/slide" Target="/ppt/slides/slide5.xml" Id="R9310bc7421b042ec" /><Relationship Type="http://schemas.openxmlformats.org/officeDocument/2006/relationships/slide" Target="/ppt/slides/slide6.xml" Id="R5c5cad052cf04b08" /><Relationship Type="http://schemas.openxmlformats.org/officeDocument/2006/relationships/slide" Target="/ppt/slides/slide7.xml" Id="Ra404bfe6b0ba4c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c61da6a5a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a2e22f00149d7" /><Relationship Type="http://schemas.openxmlformats.org/officeDocument/2006/relationships/theme" Target="/ppt/slideMasters/theme/theme1.xml" Id="R9783483028ad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6a2e22f001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cef51c242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5ccd35c2a4b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16ef493004e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2afe4025545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14ed49c80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10e5bd94047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e5da7caca49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OLAF A B STYRMOE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A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A B STYRMOE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A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A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A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136 012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A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ALEXANDER BRUDEVOLL STYRMOE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A B STYRMOE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Hegdehaugsveien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OLAF A B STYRMOE HOLDING AS</a:t>
            </a:r>
          </a:p>
        </p:txBody>
      </p:sp>
    </p:spTree>
  </p:cSld>
  <p:clrMapOvr>
    <a:masterClrMapping xmlns:a="http://schemas.openxmlformats.org/drawingml/2006/main"/>
  </p:clrMapOvr>
</p:sld>
</file>