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50ef9355c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c98cfc544453d"/>
  </p:sldMasterIdLst>
  <p:sldIdLst>
    <p:sldId xmlns:r="http://schemas.openxmlformats.org/officeDocument/2006/relationships" id="256" r:id="R297be4b575e04207"/>
    <p:sldId xmlns:r="http://schemas.openxmlformats.org/officeDocument/2006/relationships" id="257" r:id="Re49b05baac0d4adb"/>
    <p:sldId xmlns:r="http://schemas.openxmlformats.org/officeDocument/2006/relationships" id="258" r:id="R20e490cb69854453"/>
    <p:sldId xmlns:r="http://schemas.openxmlformats.org/officeDocument/2006/relationships" id="259" r:id="R79f9e8f91a7141b6"/>
    <p:sldId xmlns:r="http://schemas.openxmlformats.org/officeDocument/2006/relationships" id="260" r:id="R8a0c78eccfa142e6"/>
    <p:sldId xmlns:r="http://schemas.openxmlformats.org/officeDocument/2006/relationships" id="261" r:id="R11ed7e8f25994674"/>
    <p:sldId xmlns:r="http://schemas.openxmlformats.org/officeDocument/2006/relationships" id="262" r:id="Rb3dd32122020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c98cfc544453d" /><Relationship Type="http://schemas.openxmlformats.org/officeDocument/2006/relationships/slide" Target="/ppt/slides/slide1.xml" Id="R297be4b575e04207" /><Relationship Type="http://schemas.openxmlformats.org/officeDocument/2006/relationships/slide" Target="/ppt/slides/slide2.xml" Id="Re49b05baac0d4adb" /><Relationship Type="http://schemas.openxmlformats.org/officeDocument/2006/relationships/slide" Target="/ppt/slides/slide3.xml" Id="R20e490cb69854453" /><Relationship Type="http://schemas.openxmlformats.org/officeDocument/2006/relationships/slide" Target="/ppt/slides/slide4.xml" Id="R79f9e8f91a7141b6" /><Relationship Type="http://schemas.openxmlformats.org/officeDocument/2006/relationships/slide" Target="/ppt/slides/slide5.xml" Id="R8a0c78eccfa142e6" /><Relationship Type="http://schemas.openxmlformats.org/officeDocument/2006/relationships/slide" Target="/ppt/slides/slide6.xml" Id="R11ed7e8f25994674" /><Relationship Type="http://schemas.openxmlformats.org/officeDocument/2006/relationships/slide" Target="/ppt/slides/slide7.xml" Id="Rb3dd32122020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008f7c9d8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f19300934f3e" /><Relationship Type="http://schemas.openxmlformats.org/officeDocument/2006/relationships/theme" Target="/ppt/slideMasters/theme/theme1.xml" Id="R0796fc34d523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8f1930093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fbb654f9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d50404fd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b0af5dc8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8210ea63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4bd05fa61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44fa91727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4dd66651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 INGER LISE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Balahaugen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