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7470837b0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b5562a4ea54537"/>
  </p:sldMasterIdLst>
  <p:sldIdLst>
    <p:sldId xmlns:r="http://schemas.openxmlformats.org/officeDocument/2006/relationships" id="256" r:id="Rc697fedda4a345d1"/>
    <p:sldId xmlns:r="http://schemas.openxmlformats.org/officeDocument/2006/relationships" id="257" r:id="Rcc6a80a7da544b7d"/>
    <p:sldId xmlns:r="http://schemas.openxmlformats.org/officeDocument/2006/relationships" id="258" r:id="Rb2618bf873c1493d"/>
    <p:sldId xmlns:r="http://schemas.openxmlformats.org/officeDocument/2006/relationships" id="259" r:id="Raa1920f890ea45cc"/>
    <p:sldId xmlns:r="http://schemas.openxmlformats.org/officeDocument/2006/relationships" id="260" r:id="R75b000e9164f422e"/>
    <p:sldId xmlns:r="http://schemas.openxmlformats.org/officeDocument/2006/relationships" id="261" r:id="R7703326de8b94d45"/>
    <p:sldId xmlns:r="http://schemas.openxmlformats.org/officeDocument/2006/relationships" id="262" r:id="Raebe67021022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5562a4ea54537" /><Relationship Type="http://schemas.openxmlformats.org/officeDocument/2006/relationships/slide" Target="/ppt/slides/slide1.xml" Id="Rc697fedda4a345d1" /><Relationship Type="http://schemas.openxmlformats.org/officeDocument/2006/relationships/slide" Target="/ppt/slides/slide2.xml" Id="Rcc6a80a7da544b7d" /><Relationship Type="http://schemas.openxmlformats.org/officeDocument/2006/relationships/slide" Target="/ppt/slides/slide3.xml" Id="Rb2618bf873c1493d" /><Relationship Type="http://schemas.openxmlformats.org/officeDocument/2006/relationships/slide" Target="/ppt/slides/slide4.xml" Id="Raa1920f890ea45cc" /><Relationship Type="http://schemas.openxmlformats.org/officeDocument/2006/relationships/slide" Target="/ppt/slides/slide5.xml" Id="R75b000e9164f422e" /><Relationship Type="http://schemas.openxmlformats.org/officeDocument/2006/relationships/slide" Target="/ppt/slides/slide6.xml" Id="R7703326de8b94d45" /><Relationship Type="http://schemas.openxmlformats.org/officeDocument/2006/relationships/slide" Target="/ppt/slides/slide7.xml" Id="Raebe67021022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818091ca2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6cf9081c44613" /><Relationship Type="http://schemas.openxmlformats.org/officeDocument/2006/relationships/theme" Target="/ppt/slideMasters/theme/theme1.xml" Id="R4382e042e513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86cf9081c4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30fb0b229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49be7eb87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70a92abe8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613df2232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a4f7e845243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256a7b629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f32bdd20f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6 150 812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8 048 147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HEGGEBØ ANNE M HELGEVOLD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Lysenutvegen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