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a24c93f7547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f77947abd43a6"/>
  </p:sldMasterIdLst>
  <p:sldIdLst>
    <p:sldId xmlns:r="http://schemas.openxmlformats.org/officeDocument/2006/relationships" id="256" r:id="R486b2866a6ae43bc"/>
    <p:sldId xmlns:r="http://schemas.openxmlformats.org/officeDocument/2006/relationships" id="257" r:id="Re1569e10072d4852"/>
    <p:sldId xmlns:r="http://schemas.openxmlformats.org/officeDocument/2006/relationships" id="258" r:id="R34a7dadffa5243c5"/>
    <p:sldId xmlns:r="http://schemas.openxmlformats.org/officeDocument/2006/relationships" id="259" r:id="Re8a0a2f14ab448e2"/>
    <p:sldId xmlns:r="http://schemas.openxmlformats.org/officeDocument/2006/relationships" id="260" r:id="R17df130812cd4816"/>
    <p:sldId xmlns:r="http://schemas.openxmlformats.org/officeDocument/2006/relationships" id="261" r:id="R638ae8a8d1cd4659"/>
    <p:sldId xmlns:r="http://schemas.openxmlformats.org/officeDocument/2006/relationships" id="262" r:id="Racb50efdbd76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f77947abd43a6" /><Relationship Type="http://schemas.openxmlformats.org/officeDocument/2006/relationships/slide" Target="/ppt/slides/slide1.xml" Id="R486b2866a6ae43bc" /><Relationship Type="http://schemas.openxmlformats.org/officeDocument/2006/relationships/slide" Target="/ppt/slides/slide2.xml" Id="Re1569e10072d4852" /><Relationship Type="http://schemas.openxmlformats.org/officeDocument/2006/relationships/slide" Target="/ppt/slides/slide3.xml" Id="R34a7dadffa5243c5" /><Relationship Type="http://schemas.openxmlformats.org/officeDocument/2006/relationships/slide" Target="/ppt/slides/slide4.xml" Id="Re8a0a2f14ab448e2" /><Relationship Type="http://schemas.openxmlformats.org/officeDocument/2006/relationships/slide" Target="/ppt/slides/slide5.xml" Id="R17df130812cd4816" /><Relationship Type="http://schemas.openxmlformats.org/officeDocument/2006/relationships/slide" Target="/ppt/slides/slide6.xml" Id="R638ae8a8d1cd4659" /><Relationship Type="http://schemas.openxmlformats.org/officeDocument/2006/relationships/slide" Target="/ppt/slides/slide7.xml" Id="Racb50efdbd76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2ba98dea0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82b6c963441be" /><Relationship Type="http://schemas.openxmlformats.org/officeDocument/2006/relationships/theme" Target="/ppt/slideMasters/theme/theme1.xml" Id="R15ace11caab2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82b6c9634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abcbaec2d4b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d2d469301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c1743a345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cc1a2630b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ce2009c2043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71166fcb8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22369e66f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11 864 991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12 589 204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 HANSEN KVINNESLAND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924 383 518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