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3cdf74acc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1229ec35f4f20"/>
  </p:sldMasterIdLst>
  <p:sldIdLst>
    <p:sldId xmlns:r="http://schemas.openxmlformats.org/officeDocument/2006/relationships" id="256" r:id="Reb9899f70ee34518"/>
    <p:sldId xmlns:r="http://schemas.openxmlformats.org/officeDocument/2006/relationships" id="257" r:id="R49d1f92f80f94852"/>
    <p:sldId xmlns:r="http://schemas.openxmlformats.org/officeDocument/2006/relationships" id="258" r:id="R8f2af3f37dc94f4c"/>
    <p:sldId xmlns:r="http://schemas.openxmlformats.org/officeDocument/2006/relationships" id="259" r:id="Rc07b4b3bb1b54c15"/>
    <p:sldId xmlns:r="http://schemas.openxmlformats.org/officeDocument/2006/relationships" id="260" r:id="R8e199520cd154568"/>
    <p:sldId xmlns:r="http://schemas.openxmlformats.org/officeDocument/2006/relationships" id="261" r:id="R3b39a42e559041c8"/>
    <p:sldId xmlns:r="http://schemas.openxmlformats.org/officeDocument/2006/relationships" id="262" r:id="R5d5ce1aece40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1229ec35f4f20" /><Relationship Type="http://schemas.openxmlformats.org/officeDocument/2006/relationships/slide" Target="/ppt/slides/slide1.xml" Id="Reb9899f70ee34518" /><Relationship Type="http://schemas.openxmlformats.org/officeDocument/2006/relationships/slide" Target="/ppt/slides/slide2.xml" Id="R49d1f92f80f94852" /><Relationship Type="http://schemas.openxmlformats.org/officeDocument/2006/relationships/slide" Target="/ppt/slides/slide3.xml" Id="R8f2af3f37dc94f4c" /><Relationship Type="http://schemas.openxmlformats.org/officeDocument/2006/relationships/slide" Target="/ppt/slides/slide4.xml" Id="Rc07b4b3bb1b54c15" /><Relationship Type="http://schemas.openxmlformats.org/officeDocument/2006/relationships/slide" Target="/ppt/slides/slide5.xml" Id="R8e199520cd154568" /><Relationship Type="http://schemas.openxmlformats.org/officeDocument/2006/relationships/slide" Target="/ppt/slides/slide6.xml" Id="R3b39a42e559041c8" /><Relationship Type="http://schemas.openxmlformats.org/officeDocument/2006/relationships/slide" Target="/ppt/slides/slide7.xml" Id="R5d5ce1aece40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0af84e02d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20f305c894ae8" /><Relationship Type="http://schemas.openxmlformats.org/officeDocument/2006/relationships/theme" Target="/ppt/slideMasters/theme/theme1.xml" Id="Rab4381c40d0d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20f305c89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abe2a368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20725705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2d7a896e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b362cc793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e5e82cbc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28b7b816e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92a27858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IVAN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