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03f2a3a4424a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9c8f78504940fe"/>
  </p:sldMasterIdLst>
  <p:sldIdLst>
    <p:sldId xmlns:r="http://schemas.openxmlformats.org/officeDocument/2006/relationships" id="256" r:id="R5736d77449754480"/>
    <p:sldId xmlns:r="http://schemas.openxmlformats.org/officeDocument/2006/relationships" id="257" r:id="Rff69d886f0c342e4"/>
    <p:sldId xmlns:r="http://schemas.openxmlformats.org/officeDocument/2006/relationships" id="258" r:id="R686d503b9c2949bc"/>
    <p:sldId xmlns:r="http://schemas.openxmlformats.org/officeDocument/2006/relationships" id="259" r:id="R47e4898ed0674cfa"/>
    <p:sldId xmlns:r="http://schemas.openxmlformats.org/officeDocument/2006/relationships" id="260" r:id="Rc97413c0ac404f41"/>
    <p:sldId xmlns:r="http://schemas.openxmlformats.org/officeDocument/2006/relationships" id="261" r:id="Rb83a4a681a4b4eba"/>
    <p:sldId xmlns:r="http://schemas.openxmlformats.org/officeDocument/2006/relationships" id="262" r:id="R4fe5cef74ee94c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9c8f78504940fe" /><Relationship Type="http://schemas.openxmlformats.org/officeDocument/2006/relationships/slide" Target="/ppt/slides/slide1.xml" Id="R5736d77449754480" /><Relationship Type="http://schemas.openxmlformats.org/officeDocument/2006/relationships/slide" Target="/ppt/slides/slide2.xml" Id="Rff69d886f0c342e4" /><Relationship Type="http://schemas.openxmlformats.org/officeDocument/2006/relationships/slide" Target="/ppt/slides/slide3.xml" Id="R686d503b9c2949bc" /><Relationship Type="http://schemas.openxmlformats.org/officeDocument/2006/relationships/slide" Target="/ppt/slides/slide4.xml" Id="R47e4898ed0674cfa" /><Relationship Type="http://schemas.openxmlformats.org/officeDocument/2006/relationships/slide" Target="/ppt/slides/slide5.xml" Id="Rc97413c0ac404f41" /><Relationship Type="http://schemas.openxmlformats.org/officeDocument/2006/relationships/slide" Target="/ppt/slides/slide6.xml" Id="Rb83a4a681a4b4eba" /><Relationship Type="http://schemas.openxmlformats.org/officeDocument/2006/relationships/slide" Target="/ppt/slides/slide7.xml" Id="R4fe5cef74ee94c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f5f68d02c34b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66d5371864eaa" /><Relationship Type="http://schemas.openxmlformats.org/officeDocument/2006/relationships/theme" Target="/ppt/slideMasters/theme/theme1.xml" Id="R68a0d35136fb4c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866d5371864e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5476004b643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463c194dc48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fb16b610549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f8098190444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22b3541ba41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0602e482449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0067e6a7149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KVINNESLAND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KVINNESLAND INVEST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999 609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15 835 316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15 923 931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KVINNESLAND JOACHIM 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Magne Kvinnesland, Torvvegen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924 383 909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KVINNESLAND INVEST AS</a:t>
            </a:r>
          </a:p>
        </p:txBody>
      </p:sp>
    </p:spTree>
  </p:cSld>
  <p:clrMapOvr>
    <a:masterClrMapping xmlns:a="http://schemas.openxmlformats.org/drawingml/2006/main"/>
  </p:clrMapOvr>
</p:sld>
</file>