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4e13bdb01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16b400f4c4a0a"/>
  </p:sldMasterIdLst>
  <p:sldIdLst>
    <p:sldId xmlns:r="http://schemas.openxmlformats.org/officeDocument/2006/relationships" id="256" r:id="R0a4260ba05514bf9"/>
    <p:sldId xmlns:r="http://schemas.openxmlformats.org/officeDocument/2006/relationships" id="257" r:id="R31730feb66484340"/>
    <p:sldId xmlns:r="http://schemas.openxmlformats.org/officeDocument/2006/relationships" id="258" r:id="R991d572d979d4270"/>
    <p:sldId xmlns:r="http://schemas.openxmlformats.org/officeDocument/2006/relationships" id="259" r:id="R1d14e0a297af479f"/>
    <p:sldId xmlns:r="http://schemas.openxmlformats.org/officeDocument/2006/relationships" id="260" r:id="R3f183dae7c5d487e"/>
    <p:sldId xmlns:r="http://schemas.openxmlformats.org/officeDocument/2006/relationships" id="261" r:id="R313601d92f6348a0"/>
    <p:sldId xmlns:r="http://schemas.openxmlformats.org/officeDocument/2006/relationships" id="262" r:id="Rdc8ef948894c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16b400f4c4a0a" /><Relationship Type="http://schemas.openxmlformats.org/officeDocument/2006/relationships/slide" Target="/ppt/slides/slide1.xml" Id="R0a4260ba05514bf9" /><Relationship Type="http://schemas.openxmlformats.org/officeDocument/2006/relationships/slide" Target="/ppt/slides/slide2.xml" Id="R31730feb66484340" /><Relationship Type="http://schemas.openxmlformats.org/officeDocument/2006/relationships/slide" Target="/ppt/slides/slide3.xml" Id="R991d572d979d4270" /><Relationship Type="http://schemas.openxmlformats.org/officeDocument/2006/relationships/slide" Target="/ppt/slides/slide4.xml" Id="R1d14e0a297af479f" /><Relationship Type="http://schemas.openxmlformats.org/officeDocument/2006/relationships/slide" Target="/ppt/slides/slide5.xml" Id="R3f183dae7c5d487e" /><Relationship Type="http://schemas.openxmlformats.org/officeDocument/2006/relationships/slide" Target="/ppt/slides/slide6.xml" Id="R313601d92f6348a0" /><Relationship Type="http://schemas.openxmlformats.org/officeDocument/2006/relationships/slide" Target="/ppt/slides/slide7.xml" Id="Rdc8ef948894c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0cf413412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2a6ad4c4498a" /><Relationship Type="http://schemas.openxmlformats.org/officeDocument/2006/relationships/theme" Target="/ppt/slideMasters/theme/theme1.xml" Id="R0c48527cdbf2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52a6ad4c4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cfba6221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fd781d3d2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c25051ea7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8a44020a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0e5f3671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0b6b2a007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c30566f29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FDM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35 931 234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36 427 619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