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d3aa42538649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a110aebf9b4124"/>
  </p:sldMasterIdLst>
  <p:sldIdLst>
    <p:sldId xmlns:r="http://schemas.openxmlformats.org/officeDocument/2006/relationships" id="256" r:id="R4a0d35bed5de4c98"/>
    <p:sldId xmlns:r="http://schemas.openxmlformats.org/officeDocument/2006/relationships" id="257" r:id="Rfaaf8330052645f6"/>
    <p:sldId xmlns:r="http://schemas.openxmlformats.org/officeDocument/2006/relationships" id="258" r:id="R6714842c696e41be"/>
    <p:sldId xmlns:r="http://schemas.openxmlformats.org/officeDocument/2006/relationships" id="259" r:id="R892d192b98344f90"/>
    <p:sldId xmlns:r="http://schemas.openxmlformats.org/officeDocument/2006/relationships" id="260" r:id="R82cdc052c79e4e86"/>
    <p:sldId xmlns:r="http://schemas.openxmlformats.org/officeDocument/2006/relationships" id="261" r:id="Rc80474a5092e4f70"/>
    <p:sldId xmlns:r="http://schemas.openxmlformats.org/officeDocument/2006/relationships" id="262" r:id="R84b1425ee5a943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110aebf9b4124" /><Relationship Type="http://schemas.openxmlformats.org/officeDocument/2006/relationships/slide" Target="/ppt/slides/slide1.xml" Id="R4a0d35bed5de4c98" /><Relationship Type="http://schemas.openxmlformats.org/officeDocument/2006/relationships/slide" Target="/ppt/slides/slide2.xml" Id="Rfaaf8330052645f6" /><Relationship Type="http://schemas.openxmlformats.org/officeDocument/2006/relationships/slide" Target="/ppt/slides/slide3.xml" Id="R6714842c696e41be" /><Relationship Type="http://schemas.openxmlformats.org/officeDocument/2006/relationships/slide" Target="/ppt/slides/slide4.xml" Id="R892d192b98344f90" /><Relationship Type="http://schemas.openxmlformats.org/officeDocument/2006/relationships/slide" Target="/ppt/slides/slide5.xml" Id="R82cdc052c79e4e86" /><Relationship Type="http://schemas.openxmlformats.org/officeDocument/2006/relationships/slide" Target="/ppt/slides/slide6.xml" Id="Rc80474a5092e4f70" /><Relationship Type="http://schemas.openxmlformats.org/officeDocument/2006/relationships/slide" Target="/ppt/slides/slide7.xml" Id="R84b1425ee5a943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d96825dcd4b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da14940324be2" /><Relationship Type="http://schemas.openxmlformats.org/officeDocument/2006/relationships/theme" Target="/ppt/slideMasters/theme/theme1.xml" Id="R3a4b2e23b1ea4b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5da14940324b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0f8191a554e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9a8d0eabb44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766646fb347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cef35eaaa42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056bb6d0246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972f160ab41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a2a9105b94b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−262 046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30 467 251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30 781 680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DAHLE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924 386 983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EDM INVEST AS</a:t>
            </a:r>
          </a:p>
        </p:txBody>
      </p:sp>
    </p:spTree>
  </p:cSld>
  <p:clrMapOvr>
    <a:masterClrMapping xmlns:a="http://schemas.openxmlformats.org/drawingml/2006/main"/>
  </p:clrMapOvr>
</p:sld>
</file>