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510b326ac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20ae564b945c7"/>
  </p:sldMasterIdLst>
  <p:sldIdLst>
    <p:sldId xmlns:r="http://schemas.openxmlformats.org/officeDocument/2006/relationships" id="256" r:id="Ra578d8c18a034e38"/>
    <p:sldId xmlns:r="http://schemas.openxmlformats.org/officeDocument/2006/relationships" id="257" r:id="R2b845719a7d14444"/>
    <p:sldId xmlns:r="http://schemas.openxmlformats.org/officeDocument/2006/relationships" id="258" r:id="Ra6ae1901a5ff44f5"/>
    <p:sldId xmlns:r="http://schemas.openxmlformats.org/officeDocument/2006/relationships" id="259" r:id="R58231b072de34d9e"/>
    <p:sldId xmlns:r="http://schemas.openxmlformats.org/officeDocument/2006/relationships" id="260" r:id="R17dd440b8f5047b4"/>
    <p:sldId xmlns:r="http://schemas.openxmlformats.org/officeDocument/2006/relationships" id="261" r:id="Ra83a0f3898614387"/>
    <p:sldId xmlns:r="http://schemas.openxmlformats.org/officeDocument/2006/relationships" id="262" r:id="R4182ac090729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20ae564b945c7" /><Relationship Type="http://schemas.openxmlformats.org/officeDocument/2006/relationships/slide" Target="/ppt/slides/slide1.xml" Id="Ra578d8c18a034e38" /><Relationship Type="http://schemas.openxmlformats.org/officeDocument/2006/relationships/slide" Target="/ppt/slides/slide2.xml" Id="R2b845719a7d14444" /><Relationship Type="http://schemas.openxmlformats.org/officeDocument/2006/relationships/slide" Target="/ppt/slides/slide3.xml" Id="Ra6ae1901a5ff44f5" /><Relationship Type="http://schemas.openxmlformats.org/officeDocument/2006/relationships/slide" Target="/ppt/slides/slide4.xml" Id="R58231b072de34d9e" /><Relationship Type="http://schemas.openxmlformats.org/officeDocument/2006/relationships/slide" Target="/ppt/slides/slide5.xml" Id="R17dd440b8f5047b4" /><Relationship Type="http://schemas.openxmlformats.org/officeDocument/2006/relationships/slide" Target="/ppt/slides/slide6.xml" Id="Ra83a0f3898614387" /><Relationship Type="http://schemas.openxmlformats.org/officeDocument/2006/relationships/slide" Target="/ppt/slides/slide7.xml" Id="R4182ac090729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1774fc1ae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1cbc3edb54ca0" /><Relationship Type="http://schemas.openxmlformats.org/officeDocument/2006/relationships/theme" Target="/ppt/slideMasters/theme/theme1.xml" Id="Rfc9d0b8bd497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1cbc3edb5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15df24ae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02b4d64b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c7aca7d7b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6de0bf62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1e3bc4ae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c3d1f27d8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1d13b979b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PRINCILLA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PRINCILLA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31 240 255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31 702 864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DAHLE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924 387 335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