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bfbabf6129471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8d6394745b4f87"/>
  </p:sldMasterIdLst>
  <p:sldIdLst>
    <p:sldId xmlns:r="http://schemas.openxmlformats.org/officeDocument/2006/relationships" id="256" r:id="R63ea8f48d1b240ae"/>
    <p:sldId xmlns:r="http://schemas.openxmlformats.org/officeDocument/2006/relationships" id="257" r:id="R7fe1128acea14e16"/>
    <p:sldId xmlns:r="http://schemas.openxmlformats.org/officeDocument/2006/relationships" id="258" r:id="R61d63666af3f4ace"/>
    <p:sldId xmlns:r="http://schemas.openxmlformats.org/officeDocument/2006/relationships" id="259" r:id="R4d6405f5da3a438f"/>
    <p:sldId xmlns:r="http://schemas.openxmlformats.org/officeDocument/2006/relationships" id="260" r:id="R6a448341fc1f4e66"/>
    <p:sldId xmlns:r="http://schemas.openxmlformats.org/officeDocument/2006/relationships" id="261" r:id="Re4b7e88eaae044f5"/>
    <p:sldId xmlns:r="http://schemas.openxmlformats.org/officeDocument/2006/relationships" id="262" r:id="R099d0c0a58214f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8d6394745b4f87" /><Relationship Type="http://schemas.openxmlformats.org/officeDocument/2006/relationships/slide" Target="/ppt/slides/slide1.xml" Id="R63ea8f48d1b240ae" /><Relationship Type="http://schemas.openxmlformats.org/officeDocument/2006/relationships/slide" Target="/ppt/slides/slide2.xml" Id="R7fe1128acea14e16" /><Relationship Type="http://schemas.openxmlformats.org/officeDocument/2006/relationships/slide" Target="/ppt/slides/slide3.xml" Id="R61d63666af3f4ace" /><Relationship Type="http://schemas.openxmlformats.org/officeDocument/2006/relationships/slide" Target="/ppt/slides/slide4.xml" Id="R4d6405f5da3a438f" /><Relationship Type="http://schemas.openxmlformats.org/officeDocument/2006/relationships/slide" Target="/ppt/slides/slide5.xml" Id="R6a448341fc1f4e66" /><Relationship Type="http://schemas.openxmlformats.org/officeDocument/2006/relationships/slide" Target="/ppt/slides/slide6.xml" Id="Re4b7e88eaae044f5" /><Relationship Type="http://schemas.openxmlformats.org/officeDocument/2006/relationships/slide" Target="/ppt/slides/slide7.xml" Id="R099d0c0a58214f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4ff0aa4a6f457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79d9c9a2e74979" /><Relationship Type="http://schemas.openxmlformats.org/officeDocument/2006/relationships/theme" Target="/ppt/slideMasters/theme/theme1.xml" Id="R490d47c96885480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c79d9c9a2e749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496fda47584f6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120a0ab882465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c9c47205f94b5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c38444a968498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ae51944bac4b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27908382d2424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8852283234b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TDM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TDM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TDM INVEST AS ble etablert [år] og holder til i Brønnøysund.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TDM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TDM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TDM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−56 144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583 820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39 466 298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40 033 191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TDM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DAHLE MOE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TDM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Ytre Høgåsvei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8904 Brønnøysund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924 387 378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TDM INVEST AS</a:t>
            </a:r>
          </a:p>
        </p:txBody>
      </p:sp>
    </p:spTree>
  </p:cSld>
  <p:clrMapOvr>
    <a:masterClrMapping xmlns:a="http://schemas.openxmlformats.org/drawingml/2006/main"/>
  </p:clrMapOvr>
</p:sld>
</file>