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cc174640fe4e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c16a149704953"/>
  </p:sldMasterIdLst>
  <p:sldIdLst>
    <p:sldId xmlns:r="http://schemas.openxmlformats.org/officeDocument/2006/relationships" id="256" r:id="Rb53b4f5f6b0e4979"/>
    <p:sldId xmlns:r="http://schemas.openxmlformats.org/officeDocument/2006/relationships" id="257" r:id="R63234aae4be64c50"/>
    <p:sldId xmlns:r="http://schemas.openxmlformats.org/officeDocument/2006/relationships" id="258" r:id="R13f6c96fac6d4dca"/>
    <p:sldId xmlns:r="http://schemas.openxmlformats.org/officeDocument/2006/relationships" id="259" r:id="R934fb0b9603b45c8"/>
    <p:sldId xmlns:r="http://schemas.openxmlformats.org/officeDocument/2006/relationships" id="260" r:id="Re0836b6dd7be424a"/>
    <p:sldId xmlns:r="http://schemas.openxmlformats.org/officeDocument/2006/relationships" id="261" r:id="Re461fc7defc74e16"/>
    <p:sldId xmlns:r="http://schemas.openxmlformats.org/officeDocument/2006/relationships" id="262" r:id="R3c40fb6685ea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c16a149704953" /><Relationship Type="http://schemas.openxmlformats.org/officeDocument/2006/relationships/slide" Target="/ppt/slides/slide1.xml" Id="Rb53b4f5f6b0e4979" /><Relationship Type="http://schemas.openxmlformats.org/officeDocument/2006/relationships/slide" Target="/ppt/slides/slide2.xml" Id="R63234aae4be64c50" /><Relationship Type="http://schemas.openxmlformats.org/officeDocument/2006/relationships/slide" Target="/ppt/slides/slide3.xml" Id="R13f6c96fac6d4dca" /><Relationship Type="http://schemas.openxmlformats.org/officeDocument/2006/relationships/slide" Target="/ppt/slides/slide4.xml" Id="R934fb0b9603b45c8" /><Relationship Type="http://schemas.openxmlformats.org/officeDocument/2006/relationships/slide" Target="/ppt/slides/slide5.xml" Id="Re0836b6dd7be424a" /><Relationship Type="http://schemas.openxmlformats.org/officeDocument/2006/relationships/slide" Target="/ppt/slides/slide6.xml" Id="Re461fc7defc74e16" /><Relationship Type="http://schemas.openxmlformats.org/officeDocument/2006/relationships/slide" Target="/ppt/slides/slide7.xml" Id="R3c40fb6685ea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9acc58e6149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8e70d2487470f" /><Relationship Type="http://schemas.openxmlformats.org/officeDocument/2006/relationships/theme" Target="/ppt/slideMasters/theme/theme1.xml" Id="Rd2b53bd58bb64c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a8e70d2487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76fecaea44a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e78cff81d45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132e5006345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c6b6071594d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184d33bc849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3197734a64d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0cafe3d0a4d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SAREC LØNN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SAREC LØNN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12 428 723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2 856 904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5 651 014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SERVICES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SARIBA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Tærudgata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924 390 115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SAREC LØNN AS</a:t>
            </a:r>
          </a:p>
        </p:txBody>
      </p:sp>
    </p:spTree>
  </p:cSld>
  <p:clrMapOvr>
    <a:masterClrMapping xmlns:a="http://schemas.openxmlformats.org/drawingml/2006/main"/>
  </p:clrMapOvr>
</p:sld>
</file>