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0d170cbb6748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f19251003045de"/>
  </p:sldMasterIdLst>
  <p:sldIdLst>
    <p:sldId xmlns:r="http://schemas.openxmlformats.org/officeDocument/2006/relationships" id="256" r:id="R721af34d90dc404b"/>
    <p:sldId xmlns:r="http://schemas.openxmlformats.org/officeDocument/2006/relationships" id="257" r:id="R89cfb3ccbc664162"/>
    <p:sldId xmlns:r="http://schemas.openxmlformats.org/officeDocument/2006/relationships" id="258" r:id="Re4b461d4ad694421"/>
    <p:sldId xmlns:r="http://schemas.openxmlformats.org/officeDocument/2006/relationships" id="259" r:id="R32873aafa5264a4f"/>
    <p:sldId xmlns:r="http://schemas.openxmlformats.org/officeDocument/2006/relationships" id="260" r:id="Ra7b160c031f94dbc"/>
    <p:sldId xmlns:r="http://schemas.openxmlformats.org/officeDocument/2006/relationships" id="261" r:id="Rb01a3488b69740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f19251003045de" /><Relationship Type="http://schemas.openxmlformats.org/officeDocument/2006/relationships/slide" Target="/ppt/slides/slide1.xml" Id="R721af34d90dc404b" /><Relationship Type="http://schemas.openxmlformats.org/officeDocument/2006/relationships/slide" Target="/ppt/slides/slide2.xml" Id="R89cfb3ccbc664162" /><Relationship Type="http://schemas.openxmlformats.org/officeDocument/2006/relationships/slide" Target="/ppt/slides/slide3.xml" Id="Re4b461d4ad694421" /><Relationship Type="http://schemas.openxmlformats.org/officeDocument/2006/relationships/slide" Target="/ppt/slides/slide4.xml" Id="R32873aafa5264a4f" /><Relationship Type="http://schemas.openxmlformats.org/officeDocument/2006/relationships/slide" Target="/ppt/slides/slide5.xml" Id="Ra7b160c031f94dbc" /><Relationship Type="http://schemas.openxmlformats.org/officeDocument/2006/relationships/slide" Target="/ppt/slides/slide6.xml" Id="Rb01a3488b69740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87865ed20641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4b9f842ff4e8e" /><Relationship Type="http://schemas.openxmlformats.org/officeDocument/2006/relationships/theme" Target="/ppt/slideMasters/theme/theme1.xml" Id="Rb2a5b0d8e6c343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c4b9f842ff4e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f9848e9f249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f5033900544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aebab9f904e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03ca799c74c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d31aebe344a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d4f5006af44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LTCM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LTCM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LTCM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LTCM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LTCM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LTCM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834 992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1 176 839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1 181 410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LTCM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Håkon Stanghelle, Labakken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924 404 795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LTCM AS</a:t>
            </a:r>
          </a:p>
        </p:txBody>
      </p:sp>
    </p:spTree>
  </p:cSld>
  <p:clrMapOvr>
    <a:masterClrMapping xmlns:a="http://schemas.openxmlformats.org/drawingml/2006/main"/>
  </p:clrMapOvr>
</p:sld>
</file>