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f8998faebc49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3f7fd31eb1421a"/>
  </p:sldMasterIdLst>
  <p:sldIdLst>
    <p:sldId xmlns:r="http://schemas.openxmlformats.org/officeDocument/2006/relationships" id="256" r:id="Rb4b3cd2e8754498e"/>
    <p:sldId xmlns:r="http://schemas.openxmlformats.org/officeDocument/2006/relationships" id="257" r:id="Raa73c9b308274fa8"/>
    <p:sldId xmlns:r="http://schemas.openxmlformats.org/officeDocument/2006/relationships" id="258" r:id="Rd9f2d9f1f5294ae5"/>
    <p:sldId xmlns:r="http://schemas.openxmlformats.org/officeDocument/2006/relationships" id="259" r:id="Rb291aca825e541e2"/>
    <p:sldId xmlns:r="http://schemas.openxmlformats.org/officeDocument/2006/relationships" id="260" r:id="R5c7349b77e614a27"/>
    <p:sldId xmlns:r="http://schemas.openxmlformats.org/officeDocument/2006/relationships" id="261" r:id="R5811ea2d353e4cff"/>
    <p:sldId xmlns:r="http://schemas.openxmlformats.org/officeDocument/2006/relationships" id="262" r:id="R9981a5c657794f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f7fd31eb1421a" /><Relationship Type="http://schemas.openxmlformats.org/officeDocument/2006/relationships/slide" Target="/ppt/slides/slide1.xml" Id="Rb4b3cd2e8754498e" /><Relationship Type="http://schemas.openxmlformats.org/officeDocument/2006/relationships/slide" Target="/ppt/slides/slide2.xml" Id="Raa73c9b308274fa8" /><Relationship Type="http://schemas.openxmlformats.org/officeDocument/2006/relationships/slide" Target="/ppt/slides/slide3.xml" Id="Rd9f2d9f1f5294ae5" /><Relationship Type="http://schemas.openxmlformats.org/officeDocument/2006/relationships/slide" Target="/ppt/slides/slide4.xml" Id="Rb291aca825e541e2" /><Relationship Type="http://schemas.openxmlformats.org/officeDocument/2006/relationships/slide" Target="/ppt/slides/slide5.xml" Id="R5c7349b77e614a27" /><Relationship Type="http://schemas.openxmlformats.org/officeDocument/2006/relationships/slide" Target="/ppt/slides/slide6.xml" Id="R5811ea2d353e4cff" /><Relationship Type="http://schemas.openxmlformats.org/officeDocument/2006/relationships/slide" Target="/ppt/slides/slide7.xml" Id="R9981a5c657794f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e31b8152442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9add9d55b48a5" /><Relationship Type="http://schemas.openxmlformats.org/officeDocument/2006/relationships/theme" Target="/ppt/slideMasters/theme/theme1.xml" Id="R4e8e534324d243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e9add9d55b48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cb9b1158d45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f2960d0754d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8ac4377ef4e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112446cb1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31115f42848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790ccc0c043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d9dd642ba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BAMM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1 238 036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42 905 114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42 905 114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BENEDICTE HERSTRØM 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924 414 715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