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3628bff358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13157f569742ea"/>
  </p:sldMasterIdLst>
  <p:sldIdLst>
    <p:sldId xmlns:r="http://schemas.openxmlformats.org/officeDocument/2006/relationships" id="256" r:id="R6f3c66f4819d47dc"/>
    <p:sldId xmlns:r="http://schemas.openxmlformats.org/officeDocument/2006/relationships" id="257" r:id="R8e4c9b88dcaa4035"/>
    <p:sldId xmlns:r="http://schemas.openxmlformats.org/officeDocument/2006/relationships" id="258" r:id="Rfb881514717d4e00"/>
    <p:sldId xmlns:r="http://schemas.openxmlformats.org/officeDocument/2006/relationships" id="259" r:id="R13d3a77781624ae5"/>
    <p:sldId xmlns:r="http://schemas.openxmlformats.org/officeDocument/2006/relationships" id="260" r:id="R8deb8a4bab0e4b50"/>
    <p:sldId xmlns:r="http://schemas.openxmlformats.org/officeDocument/2006/relationships" id="261" r:id="Rde296253160c422d"/>
    <p:sldId xmlns:r="http://schemas.openxmlformats.org/officeDocument/2006/relationships" id="262" r:id="R0482e6273d3b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3157f569742ea" /><Relationship Type="http://schemas.openxmlformats.org/officeDocument/2006/relationships/slide" Target="/ppt/slides/slide1.xml" Id="R6f3c66f4819d47dc" /><Relationship Type="http://schemas.openxmlformats.org/officeDocument/2006/relationships/slide" Target="/ppt/slides/slide2.xml" Id="R8e4c9b88dcaa4035" /><Relationship Type="http://schemas.openxmlformats.org/officeDocument/2006/relationships/slide" Target="/ppt/slides/slide3.xml" Id="Rfb881514717d4e00" /><Relationship Type="http://schemas.openxmlformats.org/officeDocument/2006/relationships/slide" Target="/ppt/slides/slide4.xml" Id="R13d3a77781624ae5" /><Relationship Type="http://schemas.openxmlformats.org/officeDocument/2006/relationships/slide" Target="/ppt/slides/slide5.xml" Id="R8deb8a4bab0e4b50" /><Relationship Type="http://schemas.openxmlformats.org/officeDocument/2006/relationships/slide" Target="/ppt/slides/slide6.xml" Id="Rde296253160c422d" /><Relationship Type="http://schemas.openxmlformats.org/officeDocument/2006/relationships/slide" Target="/ppt/slides/slide7.xml" Id="R0482e6273d3b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e2d39845a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0a6d8acd7459d" /><Relationship Type="http://schemas.openxmlformats.org/officeDocument/2006/relationships/theme" Target="/ppt/slideMasters/theme/theme1.xml" Id="Rbd0faa03bee5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50a6d8acd745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8ae71a1fb46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0b63fab2c45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c00c67b7f43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52c929aab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074b7bdd44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88b066ec94c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06f82307743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WILLINIKKERSEN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WILLINIKKERSEN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−117 614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1 112 637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42 400 491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42 401 760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ARTHUR HOLT  –  93,8 %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EYVIND ARTHUR HOLT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WILLINIKKERSEN AS</a:t>
            </a:r>
          </a:p>
        </p:txBody>
      </p:sp>
    </p:spTree>
  </p:cSld>
  <p:clrMapOvr>
    <a:masterClrMapping xmlns:a="http://schemas.openxmlformats.org/drawingml/2006/main"/>
  </p:clrMapOvr>
</p:sld>
</file>