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7c555d0db544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f6d7ccd80645d0"/>
  </p:sldMasterIdLst>
  <p:sldIdLst>
    <p:sldId xmlns:r="http://schemas.openxmlformats.org/officeDocument/2006/relationships" id="256" r:id="R2523e826bc9b415d"/>
    <p:sldId xmlns:r="http://schemas.openxmlformats.org/officeDocument/2006/relationships" id="257" r:id="Rca3cc6736daf474e"/>
    <p:sldId xmlns:r="http://schemas.openxmlformats.org/officeDocument/2006/relationships" id="258" r:id="R673ad95923d34661"/>
    <p:sldId xmlns:r="http://schemas.openxmlformats.org/officeDocument/2006/relationships" id="259" r:id="Rfd9af4568e824b58"/>
    <p:sldId xmlns:r="http://schemas.openxmlformats.org/officeDocument/2006/relationships" id="260" r:id="R9b3b07933cae47a6"/>
    <p:sldId xmlns:r="http://schemas.openxmlformats.org/officeDocument/2006/relationships" id="261" r:id="R73e13b0b82b544cf"/>
    <p:sldId xmlns:r="http://schemas.openxmlformats.org/officeDocument/2006/relationships" id="262" r:id="R4a5fbfe7092448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f6d7ccd80645d0" /><Relationship Type="http://schemas.openxmlformats.org/officeDocument/2006/relationships/slide" Target="/ppt/slides/slide1.xml" Id="R2523e826bc9b415d" /><Relationship Type="http://schemas.openxmlformats.org/officeDocument/2006/relationships/slide" Target="/ppt/slides/slide2.xml" Id="Rca3cc6736daf474e" /><Relationship Type="http://schemas.openxmlformats.org/officeDocument/2006/relationships/slide" Target="/ppt/slides/slide3.xml" Id="R673ad95923d34661" /><Relationship Type="http://schemas.openxmlformats.org/officeDocument/2006/relationships/slide" Target="/ppt/slides/slide4.xml" Id="Rfd9af4568e824b58" /><Relationship Type="http://schemas.openxmlformats.org/officeDocument/2006/relationships/slide" Target="/ppt/slides/slide5.xml" Id="R9b3b07933cae47a6" /><Relationship Type="http://schemas.openxmlformats.org/officeDocument/2006/relationships/slide" Target="/ppt/slides/slide6.xml" Id="R73e13b0b82b544cf" /><Relationship Type="http://schemas.openxmlformats.org/officeDocument/2006/relationships/slide" Target="/ppt/slides/slide7.xml" Id="R4a5fbfe7092448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3fd682beec43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e95ae506f4827" /><Relationship Type="http://schemas.openxmlformats.org/officeDocument/2006/relationships/theme" Target="/ppt/slideMasters/theme/theme1.xml" Id="Rb44f3767932f4d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6e95ae506f48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5a2c4ca0a45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129b2ecb848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74452f5814c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31c4e400e146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e750dfc5f4d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36d61fed544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14f35397642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ULMI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ULMI INVEST AS ble etablert [år] og holder til i Blommenholm.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−114 587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789 284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42 457 287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42 457 287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BIRGITTE CECILIE HERSTRØM HOLT OLSEN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Preståsen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1365 Blommenholm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924 414 820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ULMI INVEST AS</a:t>
            </a:r>
          </a:p>
        </p:txBody>
      </p:sp>
    </p:spTree>
  </p:cSld>
  <p:clrMapOvr>
    <a:masterClrMapping xmlns:a="http://schemas.openxmlformats.org/drawingml/2006/main"/>
  </p:clrMapOvr>
</p:sld>
</file>