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06e7933ef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b455492894067"/>
  </p:sldMasterIdLst>
  <p:sldIdLst>
    <p:sldId xmlns:r="http://schemas.openxmlformats.org/officeDocument/2006/relationships" id="256" r:id="R84d4eabfa1cd429f"/>
    <p:sldId xmlns:r="http://schemas.openxmlformats.org/officeDocument/2006/relationships" id="257" r:id="Re030244199804f6e"/>
    <p:sldId xmlns:r="http://schemas.openxmlformats.org/officeDocument/2006/relationships" id="258" r:id="R737968e473434f52"/>
    <p:sldId xmlns:r="http://schemas.openxmlformats.org/officeDocument/2006/relationships" id="259" r:id="R8c22d489c85549a3"/>
    <p:sldId xmlns:r="http://schemas.openxmlformats.org/officeDocument/2006/relationships" id="260" r:id="R84b12a7f28a44870"/>
    <p:sldId xmlns:r="http://schemas.openxmlformats.org/officeDocument/2006/relationships" id="261" r:id="Rdaa46d5aafca467d"/>
    <p:sldId xmlns:r="http://schemas.openxmlformats.org/officeDocument/2006/relationships" id="262" r:id="R2aeed6268649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b455492894067" /><Relationship Type="http://schemas.openxmlformats.org/officeDocument/2006/relationships/slide" Target="/ppt/slides/slide1.xml" Id="R84d4eabfa1cd429f" /><Relationship Type="http://schemas.openxmlformats.org/officeDocument/2006/relationships/slide" Target="/ppt/slides/slide2.xml" Id="Re030244199804f6e" /><Relationship Type="http://schemas.openxmlformats.org/officeDocument/2006/relationships/slide" Target="/ppt/slides/slide3.xml" Id="R737968e473434f52" /><Relationship Type="http://schemas.openxmlformats.org/officeDocument/2006/relationships/slide" Target="/ppt/slides/slide4.xml" Id="R8c22d489c85549a3" /><Relationship Type="http://schemas.openxmlformats.org/officeDocument/2006/relationships/slide" Target="/ppt/slides/slide5.xml" Id="R84b12a7f28a44870" /><Relationship Type="http://schemas.openxmlformats.org/officeDocument/2006/relationships/slide" Target="/ppt/slides/slide6.xml" Id="Rdaa46d5aafca467d" /><Relationship Type="http://schemas.openxmlformats.org/officeDocument/2006/relationships/slide" Target="/ppt/slides/slide7.xml" Id="R2aeed6268649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f06d0fa04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dd7efeba4e32" /><Relationship Type="http://schemas.openxmlformats.org/officeDocument/2006/relationships/theme" Target="/ppt/slideMasters/theme/theme1.xml" Id="R3fd35d2c9ddf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0dd7efeba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00d077cdb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fcc6c946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478c4d03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b2c6b5bc2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fdf1dd71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3da6de0ca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c84f6461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160 130 068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