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695cd4dddc49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b73a08cca844be"/>
  </p:sldMasterIdLst>
  <p:sldIdLst>
    <p:sldId xmlns:r="http://schemas.openxmlformats.org/officeDocument/2006/relationships" id="256" r:id="R791fe5dc03764c51"/>
    <p:sldId xmlns:r="http://schemas.openxmlformats.org/officeDocument/2006/relationships" id="257" r:id="R87c6603480d041c2"/>
    <p:sldId xmlns:r="http://schemas.openxmlformats.org/officeDocument/2006/relationships" id="258" r:id="R5105a6c6e8584a56"/>
    <p:sldId xmlns:r="http://schemas.openxmlformats.org/officeDocument/2006/relationships" id="259" r:id="R2f19566b72ab48c5"/>
    <p:sldId xmlns:r="http://schemas.openxmlformats.org/officeDocument/2006/relationships" id="260" r:id="Reac6d1b21c7a4cc4"/>
    <p:sldId xmlns:r="http://schemas.openxmlformats.org/officeDocument/2006/relationships" id="261" r:id="Rfaf6ae2109f142f5"/>
    <p:sldId xmlns:r="http://schemas.openxmlformats.org/officeDocument/2006/relationships" id="262" r:id="R6c641ebb136049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b73a08cca844be" /><Relationship Type="http://schemas.openxmlformats.org/officeDocument/2006/relationships/slide" Target="/ppt/slides/slide1.xml" Id="R791fe5dc03764c51" /><Relationship Type="http://schemas.openxmlformats.org/officeDocument/2006/relationships/slide" Target="/ppt/slides/slide2.xml" Id="R87c6603480d041c2" /><Relationship Type="http://schemas.openxmlformats.org/officeDocument/2006/relationships/slide" Target="/ppt/slides/slide3.xml" Id="R5105a6c6e8584a56" /><Relationship Type="http://schemas.openxmlformats.org/officeDocument/2006/relationships/slide" Target="/ppt/slides/slide4.xml" Id="R2f19566b72ab48c5" /><Relationship Type="http://schemas.openxmlformats.org/officeDocument/2006/relationships/slide" Target="/ppt/slides/slide5.xml" Id="Reac6d1b21c7a4cc4" /><Relationship Type="http://schemas.openxmlformats.org/officeDocument/2006/relationships/slide" Target="/ppt/slides/slide6.xml" Id="Rfaf6ae2109f142f5" /><Relationship Type="http://schemas.openxmlformats.org/officeDocument/2006/relationships/slide" Target="/ppt/slides/slide7.xml" Id="R6c641ebb136049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03c860fe014e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a828c6cd84e50" /><Relationship Type="http://schemas.openxmlformats.org/officeDocument/2006/relationships/theme" Target="/ppt/slideMasters/theme/theme1.xml" Id="R7d7a59eea17449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ba828c6cd84e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baefb391f48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82045e6ac44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3bd8788fa46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9980d03eb40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99f4fe56541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e0683d3d346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209881e914e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GRUVE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 2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20 421 287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159 570 818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160 122 565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SIGMUND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Wenaasgruppen AS, Wenaashuset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924 431 156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