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9adcc0e00846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757f2bcb814c49"/>
  </p:sldMasterIdLst>
  <p:sldIdLst>
    <p:sldId xmlns:r="http://schemas.openxmlformats.org/officeDocument/2006/relationships" id="256" r:id="R298d5ace521b4820"/>
    <p:sldId xmlns:r="http://schemas.openxmlformats.org/officeDocument/2006/relationships" id="257" r:id="R0538f618b3ca4d12"/>
    <p:sldId xmlns:r="http://schemas.openxmlformats.org/officeDocument/2006/relationships" id="258" r:id="Rb087eb1d8301449c"/>
    <p:sldId xmlns:r="http://schemas.openxmlformats.org/officeDocument/2006/relationships" id="259" r:id="R9a5f631cc42c43e7"/>
    <p:sldId xmlns:r="http://schemas.openxmlformats.org/officeDocument/2006/relationships" id="260" r:id="Rb596088f9386492e"/>
    <p:sldId xmlns:r="http://schemas.openxmlformats.org/officeDocument/2006/relationships" id="261" r:id="R7d7a374a99ab41d9"/>
    <p:sldId xmlns:r="http://schemas.openxmlformats.org/officeDocument/2006/relationships" id="262" r:id="Rc00c0b7a83114c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757f2bcb814c49" /><Relationship Type="http://schemas.openxmlformats.org/officeDocument/2006/relationships/slide" Target="/ppt/slides/slide1.xml" Id="R298d5ace521b4820" /><Relationship Type="http://schemas.openxmlformats.org/officeDocument/2006/relationships/slide" Target="/ppt/slides/slide2.xml" Id="R0538f618b3ca4d12" /><Relationship Type="http://schemas.openxmlformats.org/officeDocument/2006/relationships/slide" Target="/ppt/slides/slide3.xml" Id="Rb087eb1d8301449c" /><Relationship Type="http://schemas.openxmlformats.org/officeDocument/2006/relationships/slide" Target="/ppt/slides/slide4.xml" Id="R9a5f631cc42c43e7" /><Relationship Type="http://schemas.openxmlformats.org/officeDocument/2006/relationships/slide" Target="/ppt/slides/slide5.xml" Id="Rb596088f9386492e" /><Relationship Type="http://schemas.openxmlformats.org/officeDocument/2006/relationships/slide" Target="/ppt/slides/slide6.xml" Id="R7d7a374a99ab41d9" /><Relationship Type="http://schemas.openxmlformats.org/officeDocument/2006/relationships/slide" Target="/ppt/slides/slide7.xml" Id="Rc00c0b7a83114c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5a7a4b3e224f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7ce6a9d6c4c44" /><Relationship Type="http://schemas.openxmlformats.org/officeDocument/2006/relationships/theme" Target="/ppt/slideMasters/theme/theme1.xml" Id="R14b5cf86feef4b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c7ce6a9d6c4c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3cfa39abe44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e47fe064442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426552b9149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4edeb58374f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7017a3da24c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2e816ac7245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9956bc51742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ØSTBY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ØSTBY INVEST AS ble etablert [år] og holder til i Eidsvåg I Åsane.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426 592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517 717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517 292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EIVIND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TONE GRETE ØSTBY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Vollane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5105 Eidsvåg I Åsane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924 438 320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