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eb72fd5aab4e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77e0c087584dcc"/>
  </p:sldMasterIdLst>
  <p:sldIdLst>
    <p:sldId xmlns:r="http://schemas.openxmlformats.org/officeDocument/2006/relationships" id="256" r:id="Rf63dead448944a0a"/>
    <p:sldId xmlns:r="http://schemas.openxmlformats.org/officeDocument/2006/relationships" id="257" r:id="Re2f05700f8aa4b47"/>
    <p:sldId xmlns:r="http://schemas.openxmlformats.org/officeDocument/2006/relationships" id="258" r:id="R4e4c5be03d6740aa"/>
    <p:sldId xmlns:r="http://schemas.openxmlformats.org/officeDocument/2006/relationships" id="259" r:id="R3c2dac399c5e4aa4"/>
    <p:sldId xmlns:r="http://schemas.openxmlformats.org/officeDocument/2006/relationships" id="260" r:id="R48c8a08939654660"/>
    <p:sldId xmlns:r="http://schemas.openxmlformats.org/officeDocument/2006/relationships" id="261" r:id="R5ff6323fdd984239"/>
    <p:sldId xmlns:r="http://schemas.openxmlformats.org/officeDocument/2006/relationships" id="262" r:id="R43faccc81715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77e0c087584dcc" /><Relationship Type="http://schemas.openxmlformats.org/officeDocument/2006/relationships/slide" Target="/ppt/slides/slide1.xml" Id="Rf63dead448944a0a" /><Relationship Type="http://schemas.openxmlformats.org/officeDocument/2006/relationships/slide" Target="/ppt/slides/slide2.xml" Id="Re2f05700f8aa4b47" /><Relationship Type="http://schemas.openxmlformats.org/officeDocument/2006/relationships/slide" Target="/ppt/slides/slide3.xml" Id="R4e4c5be03d6740aa" /><Relationship Type="http://schemas.openxmlformats.org/officeDocument/2006/relationships/slide" Target="/ppt/slides/slide4.xml" Id="R3c2dac399c5e4aa4" /><Relationship Type="http://schemas.openxmlformats.org/officeDocument/2006/relationships/slide" Target="/ppt/slides/slide5.xml" Id="R48c8a08939654660" /><Relationship Type="http://schemas.openxmlformats.org/officeDocument/2006/relationships/slide" Target="/ppt/slides/slide6.xml" Id="R5ff6323fdd984239" /><Relationship Type="http://schemas.openxmlformats.org/officeDocument/2006/relationships/slide" Target="/ppt/slides/slide7.xml" Id="R43faccc81715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3786401d824a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b0922db224c61" /><Relationship Type="http://schemas.openxmlformats.org/officeDocument/2006/relationships/theme" Target="/ppt/slideMasters/theme/theme1.xml" Id="R7ad9bf7d205c47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bb0922db224c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cb33ad3c24b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7c9e46e6f47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1e9c0142245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297a97a8f4b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4cc8b97944a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55e34d63d4e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264981e4344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BERTINE B STYRMOE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BERTINE B STYRMOE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BERTINE B STYRMOE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BERTINE B STYRMOE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BERTINE B STYRMOE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BERTINE B STYRMOE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BERTINE B STYRMOE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BERTINE BRUDEVOLL STYRMOE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BERTINE B STYRMOE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924 438 673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BERTINE B STYRMOE HOLDING AS</a:t>
            </a:r>
          </a:p>
        </p:txBody>
      </p:sp>
    </p:spTree>
  </p:cSld>
  <p:clrMapOvr>
    <a:masterClrMapping xmlns:a="http://schemas.openxmlformats.org/drawingml/2006/main"/>
  </p:clrMapOvr>
</p:sld>
</file>