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b0a85291a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1c2f41d634295"/>
  </p:sldMasterIdLst>
  <p:sldIdLst>
    <p:sldId xmlns:r="http://schemas.openxmlformats.org/officeDocument/2006/relationships" id="256" r:id="Ref7367f742d24b17"/>
    <p:sldId xmlns:r="http://schemas.openxmlformats.org/officeDocument/2006/relationships" id="257" r:id="R5af9c4301b6d4023"/>
    <p:sldId xmlns:r="http://schemas.openxmlformats.org/officeDocument/2006/relationships" id="258" r:id="R2a560c4692164e3a"/>
    <p:sldId xmlns:r="http://schemas.openxmlformats.org/officeDocument/2006/relationships" id="259" r:id="R062bbfabe4f14770"/>
    <p:sldId xmlns:r="http://schemas.openxmlformats.org/officeDocument/2006/relationships" id="260" r:id="Rf0170a2ed55044ed"/>
    <p:sldId xmlns:r="http://schemas.openxmlformats.org/officeDocument/2006/relationships" id="261" r:id="R505f1a11ec474f85"/>
    <p:sldId xmlns:r="http://schemas.openxmlformats.org/officeDocument/2006/relationships" id="262" r:id="Ra18f557f2a97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1c2f41d634295" /><Relationship Type="http://schemas.openxmlformats.org/officeDocument/2006/relationships/slide" Target="/ppt/slides/slide1.xml" Id="Ref7367f742d24b17" /><Relationship Type="http://schemas.openxmlformats.org/officeDocument/2006/relationships/slide" Target="/ppt/slides/slide2.xml" Id="R5af9c4301b6d4023" /><Relationship Type="http://schemas.openxmlformats.org/officeDocument/2006/relationships/slide" Target="/ppt/slides/slide3.xml" Id="R2a560c4692164e3a" /><Relationship Type="http://schemas.openxmlformats.org/officeDocument/2006/relationships/slide" Target="/ppt/slides/slide4.xml" Id="R062bbfabe4f14770" /><Relationship Type="http://schemas.openxmlformats.org/officeDocument/2006/relationships/slide" Target="/ppt/slides/slide5.xml" Id="Rf0170a2ed55044ed" /><Relationship Type="http://schemas.openxmlformats.org/officeDocument/2006/relationships/slide" Target="/ppt/slides/slide6.xml" Id="R505f1a11ec474f85" /><Relationship Type="http://schemas.openxmlformats.org/officeDocument/2006/relationships/slide" Target="/ppt/slides/slide7.xml" Id="Ra18f557f2a97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bd9020713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644867abd4ec5" /><Relationship Type="http://schemas.openxmlformats.org/officeDocument/2006/relationships/theme" Target="/ppt/slideMasters/theme/theme1.xml" Id="Rdeaebd73f556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644867abd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f523aff4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5fc8276fa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46f319baf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17007ac1e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70a14d9eb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91f02d8d6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5b12aed9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452 017 578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1 976 161 256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2 068 657 190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2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Oppgang E, Munkedamsveien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924 439 947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