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c8f5e17ddd4f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138159c8bb4469"/>
  </p:sldMasterIdLst>
  <p:sldIdLst>
    <p:sldId xmlns:r="http://schemas.openxmlformats.org/officeDocument/2006/relationships" id="256" r:id="Rfed41e5366bb4a57"/>
    <p:sldId xmlns:r="http://schemas.openxmlformats.org/officeDocument/2006/relationships" id="257" r:id="R15d6e3901b7545a4"/>
    <p:sldId xmlns:r="http://schemas.openxmlformats.org/officeDocument/2006/relationships" id="258" r:id="R39904432f57c43cd"/>
    <p:sldId xmlns:r="http://schemas.openxmlformats.org/officeDocument/2006/relationships" id="259" r:id="R21bdd625d3a64fda"/>
    <p:sldId xmlns:r="http://schemas.openxmlformats.org/officeDocument/2006/relationships" id="260" r:id="R213a07172b544e67"/>
    <p:sldId xmlns:r="http://schemas.openxmlformats.org/officeDocument/2006/relationships" id="261" r:id="R63a95287ec124818"/>
    <p:sldId xmlns:r="http://schemas.openxmlformats.org/officeDocument/2006/relationships" id="262" r:id="R82bfcb8a64bb4f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138159c8bb4469" /><Relationship Type="http://schemas.openxmlformats.org/officeDocument/2006/relationships/slide" Target="/ppt/slides/slide1.xml" Id="Rfed41e5366bb4a57" /><Relationship Type="http://schemas.openxmlformats.org/officeDocument/2006/relationships/slide" Target="/ppt/slides/slide2.xml" Id="R15d6e3901b7545a4" /><Relationship Type="http://schemas.openxmlformats.org/officeDocument/2006/relationships/slide" Target="/ppt/slides/slide3.xml" Id="R39904432f57c43cd" /><Relationship Type="http://schemas.openxmlformats.org/officeDocument/2006/relationships/slide" Target="/ppt/slides/slide4.xml" Id="R21bdd625d3a64fda" /><Relationship Type="http://schemas.openxmlformats.org/officeDocument/2006/relationships/slide" Target="/ppt/slides/slide5.xml" Id="R213a07172b544e67" /><Relationship Type="http://schemas.openxmlformats.org/officeDocument/2006/relationships/slide" Target="/ppt/slides/slide6.xml" Id="R63a95287ec124818" /><Relationship Type="http://schemas.openxmlformats.org/officeDocument/2006/relationships/slide" Target="/ppt/slides/slide7.xml" Id="R82bfcb8a64bb4f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3ce57f2fda4b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99f0e03fb4a04" /><Relationship Type="http://schemas.openxmlformats.org/officeDocument/2006/relationships/theme" Target="/ppt/slideMasters/theme/theme1.xml" Id="R41b07dd69c5242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b99f0e03fb4a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d35d00d394d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8e102798a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7779708ce42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4f42b357640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2099bccc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06aad3255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b8659a020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MELESIO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MELESIO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−734 342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13 651 768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5 999 556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6 000 669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PEBJE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Oppgang E 8. etasje, Munkedamsveien 45B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924 444 746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MELESIO MANAGEMENT AS</a:t>
            </a:r>
          </a:p>
        </p:txBody>
      </p:sp>
    </p:spTree>
  </p:cSld>
  <p:clrMapOvr>
    <a:masterClrMapping xmlns:a="http://schemas.openxmlformats.org/drawingml/2006/main"/>
  </p:clrMapOvr>
</p:sld>
</file>