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b7c78a3ca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6d0c7550e4d49"/>
  </p:sldMasterIdLst>
  <p:sldIdLst>
    <p:sldId xmlns:r="http://schemas.openxmlformats.org/officeDocument/2006/relationships" id="256" r:id="Re1431b6143284c21"/>
    <p:sldId xmlns:r="http://schemas.openxmlformats.org/officeDocument/2006/relationships" id="257" r:id="Re27f3d2c62aa4e83"/>
    <p:sldId xmlns:r="http://schemas.openxmlformats.org/officeDocument/2006/relationships" id="258" r:id="Rc0f73a7f7a514122"/>
    <p:sldId xmlns:r="http://schemas.openxmlformats.org/officeDocument/2006/relationships" id="259" r:id="R574b39009ebb4391"/>
    <p:sldId xmlns:r="http://schemas.openxmlformats.org/officeDocument/2006/relationships" id="260" r:id="Rb66abe93b74642f8"/>
    <p:sldId xmlns:r="http://schemas.openxmlformats.org/officeDocument/2006/relationships" id="261" r:id="R70d10a7ba5e241f5"/>
    <p:sldId xmlns:r="http://schemas.openxmlformats.org/officeDocument/2006/relationships" id="262" r:id="R9211db363bbf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6d0c7550e4d49" /><Relationship Type="http://schemas.openxmlformats.org/officeDocument/2006/relationships/slide" Target="/ppt/slides/slide1.xml" Id="Re1431b6143284c21" /><Relationship Type="http://schemas.openxmlformats.org/officeDocument/2006/relationships/slide" Target="/ppt/slides/slide2.xml" Id="Re27f3d2c62aa4e83" /><Relationship Type="http://schemas.openxmlformats.org/officeDocument/2006/relationships/slide" Target="/ppt/slides/slide3.xml" Id="Rc0f73a7f7a514122" /><Relationship Type="http://schemas.openxmlformats.org/officeDocument/2006/relationships/slide" Target="/ppt/slides/slide4.xml" Id="R574b39009ebb4391" /><Relationship Type="http://schemas.openxmlformats.org/officeDocument/2006/relationships/slide" Target="/ppt/slides/slide5.xml" Id="Rb66abe93b74642f8" /><Relationship Type="http://schemas.openxmlformats.org/officeDocument/2006/relationships/slide" Target="/ppt/slides/slide6.xml" Id="R70d10a7ba5e241f5" /><Relationship Type="http://schemas.openxmlformats.org/officeDocument/2006/relationships/slide" Target="/ppt/slides/slide7.xml" Id="R9211db363bbf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2e41ada97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01b8116c43c8" /><Relationship Type="http://schemas.openxmlformats.org/officeDocument/2006/relationships/theme" Target="/ppt/slideMasters/theme/theme1.xml" Id="R41ee8b50b757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a01b8116c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69d5a16b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1d6cc08c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f71e55676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137e53450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bf97adc98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feaaa78c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47f0da2ba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