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ef25233de642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e7b0fca4c74427"/>
  </p:sldMasterIdLst>
  <p:sldIdLst>
    <p:sldId xmlns:r="http://schemas.openxmlformats.org/officeDocument/2006/relationships" id="256" r:id="R46de97922f924077"/>
    <p:sldId xmlns:r="http://schemas.openxmlformats.org/officeDocument/2006/relationships" id="257" r:id="R54d3bdae7e984e98"/>
    <p:sldId xmlns:r="http://schemas.openxmlformats.org/officeDocument/2006/relationships" id="258" r:id="R17cabe10a1434a64"/>
    <p:sldId xmlns:r="http://schemas.openxmlformats.org/officeDocument/2006/relationships" id="259" r:id="R54a86fdf2d9f4232"/>
    <p:sldId xmlns:r="http://schemas.openxmlformats.org/officeDocument/2006/relationships" id="260" r:id="R8450860964054cb5"/>
    <p:sldId xmlns:r="http://schemas.openxmlformats.org/officeDocument/2006/relationships" id="261" r:id="R0080894ae4ee40d4"/>
    <p:sldId xmlns:r="http://schemas.openxmlformats.org/officeDocument/2006/relationships" id="262" r:id="R594e43646aa248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e7b0fca4c74427" /><Relationship Type="http://schemas.openxmlformats.org/officeDocument/2006/relationships/slide" Target="/ppt/slides/slide1.xml" Id="R46de97922f924077" /><Relationship Type="http://schemas.openxmlformats.org/officeDocument/2006/relationships/slide" Target="/ppt/slides/slide2.xml" Id="R54d3bdae7e984e98" /><Relationship Type="http://schemas.openxmlformats.org/officeDocument/2006/relationships/slide" Target="/ppt/slides/slide3.xml" Id="R17cabe10a1434a64" /><Relationship Type="http://schemas.openxmlformats.org/officeDocument/2006/relationships/slide" Target="/ppt/slides/slide4.xml" Id="R54a86fdf2d9f4232" /><Relationship Type="http://schemas.openxmlformats.org/officeDocument/2006/relationships/slide" Target="/ppt/slides/slide5.xml" Id="R8450860964054cb5" /><Relationship Type="http://schemas.openxmlformats.org/officeDocument/2006/relationships/slide" Target="/ppt/slides/slide6.xml" Id="R0080894ae4ee40d4" /><Relationship Type="http://schemas.openxmlformats.org/officeDocument/2006/relationships/slide" Target="/ppt/slides/slide7.xml" Id="R594e43646aa248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5ff66bc7bc4f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b3d23ad7d426d" /><Relationship Type="http://schemas.openxmlformats.org/officeDocument/2006/relationships/theme" Target="/ppt/slideMasters/theme/theme1.xml" Id="R29d50b0b9a3f42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fb3d23ad7d42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da41ee8e148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d128cbbcc4f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450d4397246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218297a8c49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ea0f6be1b40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290f5647d47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9c9e2607144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BJELLESAU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BJELLESAU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2 351 820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2 458 287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3 655 682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OSLAND JONAS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 Jochums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jonas.osland@gabler.no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924 504 722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