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6e2a3ae62a43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07692cb3b64b19"/>
  </p:sldMasterIdLst>
  <p:sldIdLst>
    <p:sldId xmlns:r="http://schemas.openxmlformats.org/officeDocument/2006/relationships" id="256" r:id="R89a6060f460a42b8"/>
    <p:sldId xmlns:r="http://schemas.openxmlformats.org/officeDocument/2006/relationships" id="257" r:id="R8580984c03464ce9"/>
    <p:sldId xmlns:r="http://schemas.openxmlformats.org/officeDocument/2006/relationships" id="258" r:id="R8bbddbbb7c5a46ea"/>
    <p:sldId xmlns:r="http://schemas.openxmlformats.org/officeDocument/2006/relationships" id="259" r:id="R9ba107ff88a94fca"/>
    <p:sldId xmlns:r="http://schemas.openxmlformats.org/officeDocument/2006/relationships" id="260" r:id="Re8c0919a8d964cb6"/>
    <p:sldId xmlns:r="http://schemas.openxmlformats.org/officeDocument/2006/relationships" id="261" r:id="R3c65f320d0444a5b"/>
    <p:sldId xmlns:r="http://schemas.openxmlformats.org/officeDocument/2006/relationships" id="262" r:id="R1636cddc45b044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7692cb3b64b19" /><Relationship Type="http://schemas.openxmlformats.org/officeDocument/2006/relationships/slide" Target="/ppt/slides/slide1.xml" Id="R89a6060f460a42b8" /><Relationship Type="http://schemas.openxmlformats.org/officeDocument/2006/relationships/slide" Target="/ppt/slides/slide2.xml" Id="R8580984c03464ce9" /><Relationship Type="http://schemas.openxmlformats.org/officeDocument/2006/relationships/slide" Target="/ppt/slides/slide3.xml" Id="R8bbddbbb7c5a46ea" /><Relationship Type="http://schemas.openxmlformats.org/officeDocument/2006/relationships/slide" Target="/ppt/slides/slide4.xml" Id="R9ba107ff88a94fca" /><Relationship Type="http://schemas.openxmlformats.org/officeDocument/2006/relationships/slide" Target="/ppt/slides/slide5.xml" Id="Re8c0919a8d964cb6" /><Relationship Type="http://schemas.openxmlformats.org/officeDocument/2006/relationships/slide" Target="/ppt/slides/slide6.xml" Id="R3c65f320d0444a5b" /><Relationship Type="http://schemas.openxmlformats.org/officeDocument/2006/relationships/slide" Target="/ppt/slides/slide7.xml" Id="R1636cddc45b044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703e6e38440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e2213952f4306" /><Relationship Type="http://schemas.openxmlformats.org/officeDocument/2006/relationships/theme" Target="/ppt/slideMasters/theme/theme1.xml" Id="R2cbed83b187b4f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7e2213952f43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2576786d04d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0e94cd630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3dbe4ff94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99749173a43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442932ac048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fc5a0bc2243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fb10aff7246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WEFILE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WEFILE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16 857 383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3 496 307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2 796 928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3 742 305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8 696 678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AIRSPACE HOLDING AS  –  62,8 %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CERN INVEST AS  –  21,2 %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ANMANO HOLDING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NIONOR HOLDING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Grønland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ji@ljosland.com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924 505 036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