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f459d69e5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984c5346d4c39"/>
  </p:sldMasterIdLst>
  <p:sldIdLst>
    <p:sldId xmlns:r="http://schemas.openxmlformats.org/officeDocument/2006/relationships" id="256" r:id="Raaf2198c0ead4673"/>
    <p:sldId xmlns:r="http://schemas.openxmlformats.org/officeDocument/2006/relationships" id="257" r:id="R1d769019f9024135"/>
    <p:sldId xmlns:r="http://schemas.openxmlformats.org/officeDocument/2006/relationships" id="258" r:id="R4c922990a7e8447d"/>
    <p:sldId xmlns:r="http://schemas.openxmlformats.org/officeDocument/2006/relationships" id="259" r:id="R2abf9b12c88b408f"/>
    <p:sldId xmlns:r="http://schemas.openxmlformats.org/officeDocument/2006/relationships" id="260" r:id="R176f83f347a04999"/>
    <p:sldId xmlns:r="http://schemas.openxmlformats.org/officeDocument/2006/relationships" id="261" r:id="R8471fecbb4a44c21"/>
    <p:sldId xmlns:r="http://schemas.openxmlformats.org/officeDocument/2006/relationships" id="262" r:id="R0c05f3634783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984c5346d4c39" /><Relationship Type="http://schemas.openxmlformats.org/officeDocument/2006/relationships/slide" Target="/ppt/slides/slide1.xml" Id="Raaf2198c0ead4673" /><Relationship Type="http://schemas.openxmlformats.org/officeDocument/2006/relationships/slide" Target="/ppt/slides/slide2.xml" Id="R1d769019f9024135" /><Relationship Type="http://schemas.openxmlformats.org/officeDocument/2006/relationships/slide" Target="/ppt/slides/slide3.xml" Id="R4c922990a7e8447d" /><Relationship Type="http://schemas.openxmlformats.org/officeDocument/2006/relationships/slide" Target="/ppt/slides/slide4.xml" Id="R2abf9b12c88b408f" /><Relationship Type="http://schemas.openxmlformats.org/officeDocument/2006/relationships/slide" Target="/ppt/slides/slide5.xml" Id="R176f83f347a04999" /><Relationship Type="http://schemas.openxmlformats.org/officeDocument/2006/relationships/slide" Target="/ppt/slides/slide6.xml" Id="R8471fecbb4a44c21" /><Relationship Type="http://schemas.openxmlformats.org/officeDocument/2006/relationships/slide" Target="/ppt/slides/slide7.xml" Id="R0c05f3634783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621e2eb60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dd2679bf4038" /><Relationship Type="http://schemas.openxmlformats.org/officeDocument/2006/relationships/theme" Target="/ppt/slideMasters/theme/theme1.xml" Id="R3cb2bacbe701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cdd2679bf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1a9de7ea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a91f7798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f55cfa1e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57325260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350b10d2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83482207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9b98d6d6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3 328 540 000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691 045 000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2 015 568 000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VEKST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