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bd69e849c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f64d81d0242e5"/>
  </p:sldMasterIdLst>
  <p:sldIdLst>
    <p:sldId xmlns:r="http://schemas.openxmlformats.org/officeDocument/2006/relationships" id="256" r:id="R68943ab0088d44a3"/>
    <p:sldId xmlns:r="http://schemas.openxmlformats.org/officeDocument/2006/relationships" id="257" r:id="R1d794946bdfd4d7b"/>
    <p:sldId xmlns:r="http://schemas.openxmlformats.org/officeDocument/2006/relationships" id="258" r:id="Re7d02598dbd14c30"/>
    <p:sldId xmlns:r="http://schemas.openxmlformats.org/officeDocument/2006/relationships" id="259" r:id="Re791c14831f4467e"/>
    <p:sldId xmlns:r="http://schemas.openxmlformats.org/officeDocument/2006/relationships" id="260" r:id="R14779b655c684f74"/>
    <p:sldId xmlns:r="http://schemas.openxmlformats.org/officeDocument/2006/relationships" id="261" r:id="R48f2b48eb0ba421d"/>
    <p:sldId xmlns:r="http://schemas.openxmlformats.org/officeDocument/2006/relationships" id="262" r:id="Rfa0caa4fad0d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f64d81d0242e5" /><Relationship Type="http://schemas.openxmlformats.org/officeDocument/2006/relationships/slide" Target="/ppt/slides/slide1.xml" Id="R68943ab0088d44a3" /><Relationship Type="http://schemas.openxmlformats.org/officeDocument/2006/relationships/slide" Target="/ppt/slides/slide2.xml" Id="R1d794946bdfd4d7b" /><Relationship Type="http://schemas.openxmlformats.org/officeDocument/2006/relationships/slide" Target="/ppt/slides/slide3.xml" Id="Re7d02598dbd14c30" /><Relationship Type="http://schemas.openxmlformats.org/officeDocument/2006/relationships/slide" Target="/ppt/slides/slide4.xml" Id="Re791c14831f4467e" /><Relationship Type="http://schemas.openxmlformats.org/officeDocument/2006/relationships/slide" Target="/ppt/slides/slide5.xml" Id="R14779b655c684f74" /><Relationship Type="http://schemas.openxmlformats.org/officeDocument/2006/relationships/slide" Target="/ppt/slides/slide6.xml" Id="R48f2b48eb0ba421d" /><Relationship Type="http://schemas.openxmlformats.org/officeDocument/2006/relationships/slide" Target="/ppt/slides/slide7.xml" Id="Rfa0caa4fad0d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bc5107ee6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4a63e4f8e45a3" /><Relationship Type="http://schemas.openxmlformats.org/officeDocument/2006/relationships/theme" Target="/ppt/slideMasters/theme/theme1.xml" Id="R2c9f1327c1fb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4a63e4f8e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435b3bcc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eb716d818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5084f8d4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fb2e045b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904324af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5697f286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6f9c674c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A.IVERSEN MASKIN &amp;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HANSGAARD LOTTE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EIRIK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Iversen, Åsveien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