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cbbc6720a945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4c5d5e29024086"/>
  </p:sldMasterIdLst>
  <p:sldIdLst>
    <p:sldId xmlns:r="http://schemas.openxmlformats.org/officeDocument/2006/relationships" id="256" r:id="Rc76c4baf57d04120"/>
    <p:sldId xmlns:r="http://schemas.openxmlformats.org/officeDocument/2006/relationships" id="257" r:id="R0733e19db262411c"/>
    <p:sldId xmlns:r="http://schemas.openxmlformats.org/officeDocument/2006/relationships" id="258" r:id="Rc988761eaa2c4cfe"/>
    <p:sldId xmlns:r="http://schemas.openxmlformats.org/officeDocument/2006/relationships" id="259" r:id="R6b81f7af5e7a416a"/>
    <p:sldId xmlns:r="http://schemas.openxmlformats.org/officeDocument/2006/relationships" id="260" r:id="R3342ffaa1c484af4"/>
    <p:sldId xmlns:r="http://schemas.openxmlformats.org/officeDocument/2006/relationships" id="261" r:id="R74ee8720826642d9"/>
    <p:sldId xmlns:r="http://schemas.openxmlformats.org/officeDocument/2006/relationships" id="262" r:id="Rb8a3b8845ed64c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c5d5e29024086" /><Relationship Type="http://schemas.openxmlformats.org/officeDocument/2006/relationships/slide" Target="/ppt/slides/slide1.xml" Id="Rc76c4baf57d04120" /><Relationship Type="http://schemas.openxmlformats.org/officeDocument/2006/relationships/slide" Target="/ppt/slides/slide2.xml" Id="R0733e19db262411c" /><Relationship Type="http://schemas.openxmlformats.org/officeDocument/2006/relationships/slide" Target="/ppt/slides/slide3.xml" Id="Rc988761eaa2c4cfe" /><Relationship Type="http://schemas.openxmlformats.org/officeDocument/2006/relationships/slide" Target="/ppt/slides/slide4.xml" Id="R6b81f7af5e7a416a" /><Relationship Type="http://schemas.openxmlformats.org/officeDocument/2006/relationships/slide" Target="/ppt/slides/slide5.xml" Id="R3342ffaa1c484af4" /><Relationship Type="http://schemas.openxmlformats.org/officeDocument/2006/relationships/slide" Target="/ppt/slides/slide6.xml" Id="R74ee8720826642d9" /><Relationship Type="http://schemas.openxmlformats.org/officeDocument/2006/relationships/slide" Target="/ppt/slides/slide7.xml" Id="Rb8a3b8845ed64c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0a3fb85d5f45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8e62714be4685" /><Relationship Type="http://schemas.openxmlformats.org/officeDocument/2006/relationships/theme" Target="/ppt/slideMasters/theme/theme1.xml" Id="R2165210448f14c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98e62714be46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f786cf8514b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7b34cdd2b41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c792962f440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f7f6e474a42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649726a2c45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c1f210aef40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6e12d523141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SKREIFJORD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SKREIFJORD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3 683 684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3 694 755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RYPDAL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Daniel Rypdal, C. A. Torstensens vei 58B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924 515 120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SKREIFJORD AS</a:t>
            </a:r>
          </a:p>
        </p:txBody>
      </p:sp>
    </p:spTree>
  </p:cSld>
  <p:clrMapOvr>
    <a:masterClrMapping xmlns:a="http://schemas.openxmlformats.org/drawingml/2006/main"/>
  </p:clrMapOvr>
</p:sld>
</file>