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92c6bd3754a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45af46912a48b2"/>
  </p:sldMasterIdLst>
  <p:sldIdLst>
    <p:sldId xmlns:r="http://schemas.openxmlformats.org/officeDocument/2006/relationships" id="256" r:id="Rcdaaec8bb50c4990"/>
    <p:sldId xmlns:r="http://schemas.openxmlformats.org/officeDocument/2006/relationships" id="257" r:id="R00912c576c164dac"/>
    <p:sldId xmlns:r="http://schemas.openxmlformats.org/officeDocument/2006/relationships" id="258" r:id="Rd7928f68f37b44a2"/>
    <p:sldId xmlns:r="http://schemas.openxmlformats.org/officeDocument/2006/relationships" id="259" r:id="R1f73cb024873470f"/>
    <p:sldId xmlns:r="http://schemas.openxmlformats.org/officeDocument/2006/relationships" id="260" r:id="R0f12bc936e4f4957"/>
    <p:sldId xmlns:r="http://schemas.openxmlformats.org/officeDocument/2006/relationships" id="261" r:id="Rbac87ac03c254322"/>
    <p:sldId xmlns:r="http://schemas.openxmlformats.org/officeDocument/2006/relationships" id="262" r:id="R147534363bbd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5af46912a48b2" /><Relationship Type="http://schemas.openxmlformats.org/officeDocument/2006/relationships/slide" Target="/ppt/slides/slide1.xml" Id="Rcdaaec8bb50c4990" /><Relationship Type="http://schemas.openxmlformats.org/officeDocument/2006/relationships/slide" Target="/ppt/slides/slide2.xml" Id="R00912c576c164dac" /><Relationship Type="http://schemas.openxmlformats.org/officeDocument/2006/relationships/slide" Target="/ppt/slides/slide3.xml" Id="Rd7928f68f37b44a2" /><Relationship Type="http://schemas.openxmlformats.org/officeDocument/2006/relationships/slide" Target="/ppt/slides/slide4.xml" Id="R1f73cb024873470f" /><Relationship Type="http://schemas.openxmlformats.org/officeDocument/2006/relationships/slide" Target="/ppt/slides/slide5.xml" Id="R0f12bc936e4f4957" /><Relationship Type="http://schemas.openxmlformats.org/officeDocument/2006/relationships/slide" Target="/ppt/slides/slide6.xml" Id="Rbac87ac03c254322" /><Relationship Type="http://schemas.openxmlformats.org/officeDocument/2006/relationships/slide" Target="/ppt/slides/slide7.xml" Id="R147534363bbd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85ab7d0c1949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f98d49be6463e" /><Relationship Type="http://schemas.openxmlformats.org/officeDocument/2006/relationships/theme" Target="/ppt/slideMasters/theme/theme1.xml" Id="Ra753a20f25ce4a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df98d49be646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781be25f64f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b3e11a92f45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2561b377741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b8cfc0a4f43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a09e5e080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4053229474a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8c44d653347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 POLLO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 POLLO 3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533 422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15 918 600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15 942 545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EMBLA BJONER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Støaveien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1554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924 516 119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3 AS</a:t>
            </a:r>
          </a:p>
        </p:txBody>
      </p:sp>
    </p:spTree>
  </p:cSld>
  <p:clrMapOvr>
    <a:masterClrMapping xmlns:a="http://schemas.openxmlformats.org/drawingml/2006/main"/>
  </p:clrMapOvr>
</p:sld>
</file>