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3453c9d8e05453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aff3bdb36e43f7"/>
  </p:sldMasterIdLst>
  <p:sldIdLst>
    <p:sldId xmlns:r="http://schemas.openxmlformats.org/officeDocument/2006/relationships" id="256" r:id="Rf0a920c454f24608"/>
    <p:sldId xmlns:r="http://schemas.openxmlformats.org/officeDocument/2006/relationships" id="257" r:id="R5694208bbe8a457d"/>
    <p:sldId xmlns:r="http://schemas.openxmlformats.org/officeDocument/2006/relationships" id="258" r:id="Rba8eda805cd044f5"/>
    <p:sldId xmlns:r="http://schemas.openxmlformats.org/officeDocument/2006/relationships" id="259" r:id="Rcc495a336254456f"/>
    <p:sldId xmlns:r="http://schemas.openxmlformats.org/officeDocument/2006/relationships" id="260" r:id="R89c44dc2e04b419e"/>
    <p:sldId xmlns:r="http://schemas.openxmlformats.org/officeDocument/2006/relationships" id="261" r:id="R03306fbd0f334936"/>
    <p:sldId xmlns:r="http://schemas.openxmlformats.org/officeDocument/2006/relationships" id="262" r:id="R98577ca378f546e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aff3bdb36e43f7" /><Relationship Type="http://schemas.openxmlformats.org/officeDocument/2006/relationships/slide" Target="/ppt/slides/slide1.xml" Id="Rf0a920c454f24608" /><Relationship Type="http://schemas.openxmlformats.org/officeDocument/2006/relationships/slide" Target="/ppt/slides/slide2.xml" Id="R5694208bbe8a457d" /><Relationship Type="http://schemas.openxmlformats.org/officeDocument/2006/relationships/slide" Target="/ppt/slides/slide3.xml" Id="Rba8eda805cd044f5" /><Relationship Type="http://schemas.openxmlformats.org/officeDocument/2006/relationships/slide" Target="/ppt/slides/slide4.xml" Id="Rcc495a336254456f" /><Relationship Type="http://schemas.openxmlformats.org/officeDocument/2006/relationships/slide" Target="/ppt/slides/slide5.xml" Id="R89c44dc2e04b419e" /><Relationship Type="http://schemas.openxmlformats.org/officeDocument/2006/relationships/slide" Target="/ppt/slides/slide6.xml" Id="R03306fbd0f334936" /><Relationship Type="http://schemas.openxmlformats.org/officeDocument/2006/relationships/slide" Target="/ppt/slides/slide7.xml" Id="R98577ca378f546e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9ee129d567249a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7727c888749e3" /><Relationship Type="http://schemas.openxmlformats.org/officeDocument/2006/relationships/theme" Target="/ppt/slideMasters/theme/theme1.xml" Id="R9ee9c8a2e81a4b9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c7727c888749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15c0d2b7704a2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f74324aca0d4a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c33d508c2468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95601a6dd64ea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b551f2757547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dadd6ac85b4b0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498c79d38f433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EL POLLO 2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 POLLO 2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 POLLO 2 AS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 POLLO 2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 POLLO 2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 POLLO 2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533 980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15 919 601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15 943 543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 POLLO 2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DORTHE CHRISTINA BJONER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 POLLO 2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Markveien 15E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1406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924 516 135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EL POLLO 2 AS</a:t>
            </a:r>
          </a:p>
        </p:txBody>
      </p:sp>
    </p:spTree>
  </p:cSld>
  <p:clrMapOvr>
    <a:masterClrMapping xmlns:a="http://schemas.openxmlformats.org/drawingml/2006/main"/>
  </p:clrMapOvr>
</p:sld>
</file>