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ddde94bcb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07ae1035a74253"/>
  </p:sldMasterIdLst>
  <p:sldIdLst>
    <p:sldId xmlns:r="http://schemas.openxmlformats.org/officeDocument/2006/relationships" id="256" r:id="R8106ee1416804075"/>
    <p:sldId xmlns:r="http://schemas.openxmlformats.org/officeDocument/2006/relationships" id="257" r:id="Rdc72d7db9ff243ba"/>
    <p:sldId xmlns:r="http://schemas.openxmlformats.org/officeDocument/2006/relationships" id="258" r:id="Rc42d3797b41644bc"/>
    <p:sldId xmlns:r="http://schemas.openxmlformats.org/officeDocument/2006/relationships" id="259" r:id="Rd7d0aa652ded4421"/>
    <p:sldId xmlns:r="http://schemas.openxmlformats.org/officeDocument/2006/relationships" id="260" r:id="R55abe0b441c5457c"/>
    <p:sldId xmlns:r="http://schemas.openxmlformats.org/officeDocument/2006/relationships" id="261" r:id="Re89e54177fdc41a2"/>
    <p:sldId xmlns:r="http://schemas.openxmlformats.org/officeDocument/2006/relationships" id="262" r:id="R6ee1d1d1ec48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7ae1035a74253" /><Relationship Type="http://schemas.openxmlformats.org/officeDocument/2006/relationships/slide" Target="/ppt/slides/slide1.xml" Id="R8106ee1416804075" /><Relationship Type="http://schemas.openxmlformats.org/officeDocument/2006/relationships/slide" Target="/ppt/slides/slide2.xml" Id="Rdc72d7db9ff243ba" /><Relationship Type="http://schemas.openxmlformats.org/officeDocument/2006/relationships/slide" Target="/ppt/slides/slide3.xml" Id="Rc42d3797b41644bc" /><Relationship Type="http://schemas.openxmlformats.org/officeDocument/2006/relationships/slide" Target="/ppt/slides/slide4.xml" Id="Rd7d0aa652ded4421" /><Relationship Type="http://schemas.openxmlformats.org/officeDocument/2006/relationships/slide" Target="/ppt/slides/slide5.xml" Id="R55abe0b441c5457c" /><Relationship Type="http://schemas.openxmlformats.org/officeDocument/2006/relationships/slide" Target="/ppt/slides/slide6.xml" Id="Re89e54177fdc41a2" /><Relationship Type="http://schemas.openxmlformats.org/officeDocument/2006/relationships/slide" Target="/ppt/slides/slide7.xml" Id="R6ee1d1d1ec48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84589bac4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7aa6306f9425d" /><Relationship Type="http://schemas.openxmlformats.org/officeDocument/2006/relationships/theme" Target="/ppt/slideMasters/theme/theme1.xml" Id="R777f670d5b90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7aa6306f9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7d13a0dc6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38bcca951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f3d883dae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e40f41e91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cbffa69e1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dd03584dc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e99ec0ce2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1 407 438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