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586517814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e108445d04922"/>
  </p:sldMasterIdLst>
  <p:sldIdLst>
    <p:sldId xmlns:r="http://schemas.openxmlformats.org/officeDocument/2006/relationships" id="256" r:id="R5eb57a4a0edb4b8b"/>
    <p:sldId xmlns:r="http://schemas.openxmlformats.org/officeDocument/2006/relationships" id="257" r:id="Ra498c58cfee04e49"/>
    <p:sldId xmlns:r="http://schemas.openxmlformats.org/officeDocument/2006/relationships" id="258" r:id="Rfd0b74a53529464a"/>
    <p:sldId xmlns:r="http://schemas.openxmlformats.org/officeDocument/2006/relationships" id="259" r:id="Rd279b7514cba4a92"/>
    <p:sldId xmlns:r="http://schemas.openxmlformats.org/officeDocument/2006/relationships" id="260" r:id="R5d0276cd726345ca"/>
    <p:sldId xmlns:r="http://schemas.openxmlformats.org/officeDocument/2006/relationships" id="261" r:id="R829f77d51f074cba"/>
    <p:sldId xmlns:r="http://schemas.openxmlformats.org/officeDocument/2006/relationships" id="262" r:id="R9307b30e0dd6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e108445d04922" /><Relationship Type="http://schemas.openxmlformats.org/officeDocument/2006/relationships/slide" Target="/ppt/slides/slide1.xml" Id="R5eb57a4a0edb4b8b" /><Relationship Type="http://schemas.openxmlformats.org/officeDocument/2006/relationships/slide" Target="/ppt/slides/slide2.xml" Id="Ra498c58cfee04e49" /><Relationship Type="http://schemas.openxmlformats.org/officeDocument/2006/relationships/slide" Target="/ppt/slides/slide3.xml" Id="Rfd0b74a53529464a" /><Relationship Type="http://schemas.openxmlformats.org/officeDocument/2006/relationships/slide" Target="/ppt/slides/slide4.xml" Id="Rd279b7514cba4a92" /><Relationship Type="http://schemas.openxmlformats.org/officeDocument/2006/relationships/slide" Target="/ppt/slides/slide5.xml" Id="R5d0276cd726345ca" /><Relationship Type="http://schemas.openxmlformats.org/officeDocument/2006/relationships/slide" Target="/ppt/slides/slide6.xml" Id="R829f77d51f074cba" /><Relationship Type="http://schemas.openxmlformats.org/officeDocument/2006/relationships/slide" Target="/ppt/slides/slide7.xml" Id="R9307b30e0dd6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6f52a4d7b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a66eab9747e5" /><Relationship Type="http://schemas.openxmlformats.org/officeDocument/2006/relationships/theme" Target="/ppt/slideMasters/theme/theme1.xml" Id="R695dbe518820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fa66eab97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1a13d404e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7c49d2f3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94fc185e8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30a34c64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0c9498aa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2ea08d75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245b77452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TRONSTAD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TRONSTAD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BERGET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BERGET TRONSTAD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