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517cec5a1748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8f12871354418c"/>
  </p:sldMasterIdLst>
  <p:sldIdLst>
    <p:sldId xmlns:r="http://schemas.openxmlformats.org/officeDocument/2006/relationships" id="256" r:id="Ra745233032ff4bc8"/>
    <p:sldId xmlns:r="http://schemas.openxmlformats.org/officeDocument/2006/relationships" id="257" r:id="Rd641271f2859442b"/>
    <p:sldId xmlns:r="http://schemas.openxmlformats.org/officeDocument/2006/relationships" id="258" r:id="R52ea5160818c4d91"/>
    <p:sldId xmlns:r="http://schemas.openxmlformats.org/officeDocument/2006/relationships" id="259" r:id="R1b9abac1505844ab"/>
    <p:sldId xmlns:r="http://schemas.openxmlformats.org/officeDocument/2006/relationships" id="260" r:id="Rf8ce6e9c72d14d70"/>
    <p:sldId xmlns:r="http://schemas.openxmlformats.org/officeDocument/2006/relationships" id="261" r:id="R8be81b9ca9424c2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8f12871354418c" /><Relationship Type="http://schemas.openxmlformats.org/officeDocument/2006/relationships/slide" Target="/ppt/slides/slide1.xml" Id="Ra745233032ff4bc8" /><Relationship Type="http://schemas.openxmlformats.org/officeDocument/2006/relationships/slide" Target="/ppt/slides/slide2.xml" Id="Rd641271f2859442b" /><Relationship Type="http://schemas.openxmlformats.org/officeDocument/2006/relationships/slide" Target="/ppt/slides/slide3.xml" Id="R52ea5160818c4d91" /><Relationship Type="http://schemas.openxmlformats.org/officeDocument/2006/relationships/slide" Target="/ppt/slides/slide4.xml" Id="R1b9abac1505844ab" /><Relationship Type="http://schemas.openxmlformats.org/officeDocument/2006/relationships/slide" Target="/ppt/slides/slide5.xml" Id="Rf8ce6e9c72d14d70" /><Relationship Type="http://schemas.openxmlformats.org/officeDocument/2006/relationships/slide" Target="/ppt/slides/slide6.xml" Id="R8be81b9ca9424c2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92c52944e242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651adc44bf4b8e" /><Relationship Type="http://schemas.openxmlformats.org/officeDocument/2006/relationships/theme" Target="/ppt/slideMasters/theme/theme1.xml" Id="R4524598f00aa48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d651adc44bf4b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12b7aa9df649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99b3d5fca40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9e3ecba97647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c9d529b4d046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40a77165249f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9e8c618eb44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 APARICIO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Skogholtveien 24B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1178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924 522 321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 APARICIO INVEST AS</a:t>
            </a:r>
          </a:p>
        </p:txBody>
      </p:sp>
    </p:spTree>
  </p:cSld>
  <p:clrMapOvr>
    <a:masterClrMapping xmlns:a="http://schemas.openxmlformats.org/drawingml/2006/main"/>
  </p:clrMapOvr>
</p:sld>
</file>