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9e8e1117f74446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3160c6047a245a4"/>
  </p:sldMasterIdLst>
  <p:sldIdLst>
    <p:sldId xmlns:r="http://schemas.openxmlformats.org/officeDocument/2006/relationships" id="256" r:id="R24a081689d7841a7"/>
    <p:sldId xmlns:r="http://schemas.openxmlformats.org/officeDocument/2006/relationships" id="257" r:id="Rd1a6301bed6d4a77"/>
    <p:sldId xmlns:r="http://schemas.openxmlformats.org/officeDocument/2006/relationships" id="258" r:id="Rb65fcd65740e4e4e"/>
    <p:sldId xmlns:r="http://schemas.openxmlformats.org/officeDocument/2006/relationships" id="259" r:id="R72d3878ea6ff4e92"/>
    <p:sldId xmlns:r="http://schemas.openxmlformats.org/officeDocument/2006/relationships" id="260" r:id="R116a6408fb5246a8"/>
    <p:sldId xmlns:r="http://schemas.openxmlformats.org/officeDocument/2006/relationships" id="261" r:id="R1d43799c328a4975"/>
    <p:sldId xmlns:r="http://schemas.openxmlformats.org/officeDocument/2006/relationships" id="262" r:id="Rd44aa8a40391410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160c6047a245a4" /><Relationship Type="http://schemas.openxmlformats.org/officeDocument/2006/relationships/slide" Target="/ppt/slides/slide1.xml" Id="R24a081689d7841a7" /><Relationship Type="http://schemas.openxmlformats.org/officeDocument/2006/relationships/slide" Target="/ppt/slides/slide2.xml" Id="Rd1a6301bed6d4a77" /><Relationship Type="http://schemas.openxmlformats.org/officeDocument/2006/relationships/slide" Target="/ppt/slides/slide3.xml" Id="Rb65fcd65740e4e4e" /><Relationship Type="http://schemas.openxmlformats.org/officeDocument/2006/relationships/slide" Target="/ppt/slides/slide4.xml" Id="R72d3878ea6ff4e92" /><Relationship Type="http://schemas.openxmlformats.org/officeDocument/2006/relationships/slide" Target="/ppt/slides/slide5.xml" Id="R116a6408fb5246a8" /><Relationship Type="http://schemas.openxmlformats.org/officeDocument/2006/relationships/slide" Target="/ppt/slides/slide6.xml" Id="R1d43799c328a4975" /><Relationship Type="http://schemas.openxmlformats.org/officeDocument/2006/relationships/slide" Target="/ppt/slides/slide7.xml" Id="Rd44aa8a40391410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f9fee626bd415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2917269f0f4e9b" /><Relationship Type="http://schemas.openxmlformats.org/officeDocument/2006/relationships/theme" Target="/ppt/slideMasters/theme/theme1.xml" Id="R4457409d9bca45e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72917269f0f4e9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c2a558886f4f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e3fe3c4d364f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c844b0bc1247b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ff9468b7434f3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44837bc8014f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f97c1c58fb432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d029fd3e94425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EK APARICIO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APARICIO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 APARICIO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APARICIO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APARICIO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APARICIO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3 029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−1 897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160 043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485 043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APARICIO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ASTRI EK APARICIO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MARIO EK APARICIO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APARICIO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Skogholtveien 24B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924 522 321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APARICIO INVEST AS</a:t>
            </a:r>
          </a:p>
        </p:txBody>
      </p:sp>
    </p:spTree>
  </p:cSld>
  <p:clrMapOvr>
    <a:masterClrMapping xmlns:a="http://schemas.openxmlformats.org/drawingml/2006/main"/>
  </p:clrMapOvr>
</p:sld>
</file>