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f0bb457780243d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b2fddb2ec054517"/>
  </p:sldMasterIdLst>
  <p:sldIdLst>
    <p:sldId xmlns:r="http://schemas.openxmlformats.org/officeDocument/2006/relationships" id="256" r:id="R28838004597f43c5"/>
    <p:sldId xmlns:r="http://schemas.openxmlformats.org/officeDocument/2006/relationships" id="257" r:id="R54a507edc22042db"/>
    <p:sldId xmlns:r="http://schemas.openxmlformats.org/officeDocument/2006/relationships" id="258" r:id="R5eb82350cd044d16"/>
    <p:sldId xmlns:r="http://schemas.openxmlformats.org/officeDocument/2006/relationships" id="259" r:id="R5ddc98f9913e472e"/>
    <p:sldId xmlns:r="http://schemas.openxmlformats.org/officeDocument/2006/relationships" id="260" r:id="R8bb3c18b62f845dc"/>
    <p:sldId xmlns:r="http://schemas.openxmlformats.org/officeDocument/2006/relationships" id="261" r:id="R92162415ee204a67"/>
    <p:sldId xmlns:r="http://schemas.openxmlformats.org/officeDocument/2006/relationships" id="262" r:id="Rab8811bd67294a9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2fddb2ec054517" /><Relationship Type="http://schemas.openxmlformats.org/officeDocument/2006/relationships/slide" Target="/ppt/slides/slide1.xml" Id="R28838004597f43c5" /><Relationship Type="http://schemas.openxmlformats.org/officeDocument/2006/relationships/slide" Target="/ppt/slides/slide2.xml" Id="R54a507edc22042db" /><Relationship Type="http://schemas.openxmlformats.org/officeDocument/2006/relationships/slide" Target="/ppt/slides/slide3.xml" Id="R5eb82350cd044d16" /><Relationship Type="http://schemas.openxmlformats.org/officeDocument/2006/relationships/slide" Target="/ppt/slides/slide4.xml" Id="R5ddc98f9913e472e" /><Relationship Type="http://schemas.openxmlformats.org/officeDocument/2006/relationships/slide" Target="/ppt/slides/slide5.xml" Id="R8bb3c18b62f845dc" /><Relationship Type="http://schemas.openxmlformats.org/officeDocument/2006/relationships/slide" Target="/ppt/slides/slide6.xml" Id="R92162415ee204a67" /><Relationship Type="http://schemas.openxmlformats.org/officeDocument/2006/relationships/slide" Target="/ppt/slides/slide7.xml" Id="Rab8811bd67294a9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b7cf9cd79a406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0d47b86a1a4dba" /><Relationship Type="http://schemas.openxmlformats.org/officeDocument/2006/relationships/theme" Target="/ppt/slideMasters/theme/theme1.xml" Id="R78c6d1b32c3342b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50d47b86a1a4db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339a5668574e0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cf469d8a3544e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b564e369ea4c0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e543a92071456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a28aa27ff7410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48a3bb6783465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a3eeb20027497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LEWEST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LEWEST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LEWEST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LEWEST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LEWEST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LEWEST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−101 845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12 893 787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113 380 891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140 323 417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LEWEST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WENAAS LEA STABÆK  –  99,0 %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WENAAS TRUDE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LEWEST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C. J. Hambros plass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924 523 468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LEWEST AS</a:t>
            </a:r>
          </a:p>
        </p:txBody>
      </p:sp>
    </p:spTree>
  </p:cSld>
  <p:clrMapOvr>
    <a:masterClrMapping xmlns:a="http://schemas.openxmlformats.org/drawingml/2006/main"/>
  </p:clrMapOvr>
</p:sld>
</file>