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3c6e80d19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0f17272dd4f51"/>
  </p:sldMasterIdLst>
  <p:sldIdLst>
    <p:sldId xmlns:r="http://schemas.openxmlformats.org/officeDocument/2006/relationships" id="256" r:id="Rd5ac76755d7d4ba1"/>
    <p:sldId xmlns:r="http://schemas.openxmlformats.org/officeDocument/2006/relationships" id="257" r:id="R40a0b908f27846ca"/>
    <p:sldId xmlns:r="http://schemas.openxmlformats.org/officeDocument/2006/relationships" id="258" r:id="Rb88fdf353a2b415f"/>
    <p:sldId xmlns:r="http://schemas.openxmlformats.org/officeDocument/2006/relationships" id="259" r:id="R6529321c95e64c2e"/>
    <p:sldId xmlns:r="http://schemas.openxmlformats.org/officeDocument/2006/relationships" id="260" r:id="R8c79eaf9b1d341b9"/>
    <p:sldId xmlns:r="http://schemas.openxmlformats.org/officeDocument/2006/relationships" id="261" r:id="Ra9a1b50a42524bbd"/>
    <p:sldId xmlns:r="http://schemas.openxmlformats.org/officeDocument/2006/relationships" id="262" r:id="Rf6d643dfea5d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0f17272dd4f51" /><Relationship Type="http://schemas.openxmlformats.org/officeDocument/2006/relationships/slide" Target="/ppt/slides/slide1.xml" Id="Rd5ac76755d7d4ba1" /><Relationship Type="http://schemas.openxmlformats.org/officeDocument/2006/relationships/slide" Target="/ppt/slides/slide2.xml" Id="R40a0b908f27846ca" /><Relationship Type="http://schemas.openxmlformats.org/officeDocument/2006/relationships/slide" Target="/ppt/slides/slide3.xml" Id="Rb88fdf353a2b415f" /><Relationship Type="http://schemas.openxmlformats.org/officeDocument/2006/relationships/slide" Target="/ppt/slides/slide4.xml" Id="R6529321c95e64c2e" /><Relationship Type="http://schemas.openxmlformats.org/officeDocument/2006/relationships/slide" Target="/ppt/slides/slide5.xml" Id="R8c79eaf9b1d341b9" /><Relationship Type="http://schemas.openxmlformats.org/officeDocument/2006/relationships/slide" Target="/ppt/slides/slide6.xml" Id="Ra9a1b50a42524bbd" /><Relationship Type="http://schemas.openxmlformats.org/officeDocument/2006/relationships/slide" Target="/ppt/slides/slide7.xml" Id="Rf6d643dfea5d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982fc99c9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78d35e4840a8" /><Relationship Type="http://schemas.openxmlformats.org/officeDocument/2006/relationships/theme" Target="/ppt/slideMasters/theme/theme1.xml" Id="Rea6e44263629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978d35e48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f8ee8ba9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e9a45969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3b04c46c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9f8710ef9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75842e2a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f2dbcf49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4a62a236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